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16F-EB41-B540-93FD-CB759A4A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348EA-8A65-CC48-B89B-797123C7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74CC-00FC-8E4E-8A5D-F70DF7D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1D09-3170-684F-B968-5146B3C1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35FE-A0D7-2145-8385-9CF39C55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3603-D40B-094D-B53D-B6538D79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3B5B-F7D9-BE4B-8A17-13A4D4E7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87F9-82AE-094F-8BFD-8873AF14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1D96-6F8C-D64D-9A4E-6082C4D7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DE53-E3EF-8444-AE0F-DB07F09F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C85C1-6894-6644-B79F-1525A1E54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90FF6-9100-D248-A945-C9498306F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6E51-189D-F348-9EE7-609C4D6D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0BDA-5F4E-BC4A-9DBB-E6E654A0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3B0A-A764-D84D-85EA-ADB7CA1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B949-4B4C-B24E-AC8D-DD4EE002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B96-68B4-F94A-8C87-88BEE2B6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9F77-4EA2-2540-BD08-BC3ACB1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0971-2555-E14F-94BD-76148BD0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BD10-6F8F-4549-AEBA-CF374F94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DA4E-DCF4-1747-A3C5-ADBDEF7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B1EB5-1538-B046-9DCE-32FC7291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00A4-192D-C445-8437-713E497B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FF8A-3F94-E24A-B40A-0B7AFBB0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26392-9303-404A-8627-D2AC986D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0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A27-4939-374C-ACF6-FD019F8C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7AE9-D2D2-5043-8671-DF5AA9268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AECBA-1CB9-754A-BE83-A0651D7D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C99A1-2B93-CE4A-9DC6-958A513B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D2C1-9616-A34D-91DA-6D7E3039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1779-B731-294D-96AA-3263526B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CE56-8235-FD42-8552-0272687F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2960-9256-D94B-9BCC-B7565F70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8159C-F804-CB46-865A-7C92826B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D0EB8-6364-EC4B-A1C9-FAFC70EB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C7639-69B4-FA49-A13B-E7EF2DFC5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E9137-CFBD-D945-9289-D6FFC308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50C0A-F6A9-9A41-A2F2-53F75C2B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7963D-B88F-3840-91DC-F807E2B9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3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69F7-BD56-FB45-B24B-2E04FE05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87A5B-E492-A841-BB8B-F8AD5DD6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20EE-FDB1-DD44-A764-740A0BC2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2553-C07B-7B4E-9EA7-4BD3D6DE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6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212A0-DEB1-0C49-A0DA-EA47A23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7C307-8326-DF41-A567-2DC13C94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333F-BF06-824A-93FA-775C7F5E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369-CA63-0F4E-8EF1-3971FEC4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9DC6-4C83-5F4B-A6A4-6D8FFB81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33531-9745-664F-8892-B628043A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8490C-0064-484F-8817-472FC943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2C2A-1589-3443-AAB2-6498C2FB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1641C-E38E-2547-9741-7AFDFA6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5B16-355E-1945-851E-1A807FE3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4D8D9-7A8E-FA45-AC04-3B1C4EA45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07583-0066-8C46-8093-9B67B397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3A2B-017F-9547-B868-FE3DE2BD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7127E-428A-004E-AC64-55672B87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F33B7-7E34-5842-8377-EF98BE0A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F0394-82FC-3F46-AD74-BF83FFE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B2ACD-1EE2-DD49-ABCB-D35D6AF7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FA77-48A9-AD4F-8607-19C56220D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D9F1-2A01-3942-A6DB-CD4CE1B727F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17B6-CF20-A046-A6F2-5B9D095B5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EDFD-A3FF-3E4B-B0C8-1CB824953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5501-0F9C-094F-91C0-BB94E991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71804-6F8E-AA49-B7EC-172CFFB48635}"/>
              </a:ext>
            </a:extLst>
          </p:cNvPr>
          <p:cNvSpPr txBox="1"/>
          <p:nvPr/>
        </p:nvSpPr>
        <p:spPr>
          <a:xfrm>
            <a:off x="441434" y="441434"/>
            <a:ext cx="3648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Inter Extra Bold" panose="020B0502030000000004" pitchFamily="34" charset="0"/>
                <a:ea typeface="Inter Extra Bold" panose="020B0502030000000004" pitchFamily="34" charset="0"/>
                <a:cs typeface="Inter Extra Bold" panose="020B0502030000000004" pitchFamily="34" charset="0"/>
              </a:rPr>
              <a:t>AI-shiteru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24A03-4AA6-E248-B076-D556BB4C5FBA}"/>
              </a:ext>
            </a:extLst>
          </p:cNvPr>
          <p:cNvSpPr txBox="1"/>
          <p:nvPr/>
        </p:nvSpPr>
        <p:spPr>
          <a:xfrm>
            <a:off x="6490137" y="2396358"/>
            <a:ext cx="5602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Autistic people in Thailand are unemployed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49261-4B8B-0342-9778-B9ECD8062217}"/>
              </a:ext>
            </a:extLst>
          </p:cNvPr>
          <p:cNvSpPr txBox="1"/>
          <p:nvPr/>
        </p:nvSpPr>
        <p:spPr>
          <a:xfrm>
            <a:off x="6490137" y="3429000"/>
            <a:ext cx="4439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Inter Extra Bold" panose="020B0502030000000004" pitchFamily="34" charset="0"/>
                <a:ea typeface="Inter Extra Bold" panose="020B0502030000000004" pitchFamily="34" charset="0"/>
                <a:cs typeface="Inter Extra Bold" panose="020B0502030000000004" pitchFamily="34" charset="0"/>
              </a:rPr>
              <a:t>Autistic Thai Foundation</a:t>
            </a:r>
          </a:p>
        </p:txBody>
      </p:sp>
      <p:pic>
        <p:nvPicPr>
          <p:cNvPr id="3" name="Picture 2" descr="A group of people looking at a screen&#10;&#10;Description automatically generated">
            <a:extLst>
              <a:ext uri="{FF2B5EF4-FFF2-40B4-BE49-F238E27FC236}">
                <a16:creationId xmlns:a16="http://schemas.microsoft.com/office/drawing/2014/main" id="{AB96D8D9-C6AD-5045-87A6-27E128E3F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1"/>
          <a:stretch/>
        </p:blipFill>
        <p:spPr>
          <a:xfrm>
            <a:off x="441434" y="2573837"/>
            <a:ext cx="5656998" cy="35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Inter Extra Bold</vt:lpstr>
      <vt:lpstr>Inter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Thivyakanth Ruthramoorthy</dc:creator>
  <cp:lastModifiedBy>waranthron chansawang</cp:lastModifiedBy>
  <cp:revision>5</cp:revision>
  <dcterms:created xsi:type="dcterms:W3CDTF">2020-11-18T06:13:16Z</dcterms:created>
  <dcterms:modified xsi:type="dcterms:W3CDTF">2020-11-18T15:14:52Z</dcterms:modified>
</cp:coreProperties>
</file>