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63" r:id="rId6"/>
    <p:sldId id="261" r:id="rId7"/>
    <p:sldId id="264" r:id="rId8"/>
    <p:sldId id="268" r:id="rId9"/>
    <p:sldId id="269" r:id="rId10"/>
    <p:sldId id="270" r:id="rId11"/>
    <p:sldId id="277" r:id="rId12"/>
    <p:sldId id="273" r:id="rId13"/>
    <p:sldId id="267" r:id="rId14"/>
    <p:sldId id="271" r:id="rId15"/>
    <p:sldId id="279" r:id="rId16"/>
    <p:sldId id="275" r:id="rId17"/>
    <p:sldId id="276" r:id="rId18"/>
    <p:sldId id="278" r:id="rId19"/>
    <p:sldId id="281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435"/>
    <a:srgbClr val="FDAE38"/>
    <a:srgbClr val="4FA3A5"/>
    <a:srgbClr val="090337"/>
    <a:srgbClr val="0C139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27766-B999-43CE-A412-684BAF9E4F9D}" v="1" dt="2021-05-30T04:33:30.412"/>
    <p1510:client id="{2B2EF40E-22B1-4E90-898C-132841148D3D}" v="4" dt="2021-05-30T05:57:54.162"/>
    <p1510:client id="{3A26B8C3-FEA9-459E-894A-1E0CF6D065FF}" v="284" dt="2021-05-30T02:22:24.303"/>
    <p1510:client id="{68EC316B-7C2A-4788-BBF3-1D4B4586E48F}" v="2" dt="2021-05-30T05:50:49.440"/>
    <p1510:client id="{78ADF746-330F-4689-96F1-612DB2399926}" v="3" dt="2021-05-30T02:00:40.325"/>
    <p1510:client id="{AB2534AE-2165-41EE-85B1-5E6AFC340303}" v="1" dt="2021-05-30T04:33:52.151"/>
    <p1510:client id="{D25DD98E-EB51-47B8-A5D1-FC08283FD557}" v="2" dt="2021-05-30T05:29:31.622"/>
    <p1510:client id="{F4701740-1CC5-9347-80E7-10BB7A3C601A}" v="1600" dt="2021-05-30T07:55:2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7183"/>
  </p:normalViewPr>
  <p:slideViewPr>
    <p:cSldViewPr snapToGrid="0" snapToObjects="1">
      <p:cViewPr varScale="1">
        <p:scale>
          <a:sx n="76" d="100"/>
          <a:sy n="76" d="100"/>
        </p:scale>
        <p:origin x="1768" y="192"/>
      </p:cViewPr>
      <p:guideLst/>
    </p:cSldViewPr>
  </p:slideViewPr>
  <p:notesTextViewPr>
    <p:cViewPr>
      <p:scale>
        <a:sx n="220" d="100"/>
        <a:sy n="2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9723A-C315-C446-94A6-00E31010D1F4}" type="datetimeFigureOut">
              <a:rPr lang="en-TH" smtClean="0"/>
              <a:t>30/5/2021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2BF65-2EE4-CC46-AF60-79B0ACBABD9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437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Waranthorn Chansawang,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Tham</a:t>
            </a:r>
            <a:r>
              <a:rPr lang="en-US" sz="120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Wasansaerekul</a:t>
            </a:r>
            <a:r>
              <a:rPr lang="en-US" sz="1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Yapar</a:t>
            </a:r>
            <a:r>
              <a:rPr lang="en-US" sz="120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Winwan</a:t>
            </a:r>
            <a:r>
              <a:rPr lang="en-US" sz="120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1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Jiranan</a:t>
            </a:r>
            <a:r>
              <a:rPr lang="en-US" sz="120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Apikusalophakorn</a:t>
            </a:r>
            <a:r>
              <a:rPr lang="en-US" sz="120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0314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เพื่อแก้ข้อบกพร่องของแต่ละโมเดล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16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90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17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4427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h-TH" sz="12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หากสินค้าที่วางอยู่ในร้านค้าหมดลง เราจะรู้ได้อย่างไรหากไม่ต้องการเดินไปตรวจเช็ค</a:t>
            </a:r>
            <a:endParaRPr lang="en-US" sz="1200" b="1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1895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b="1" i="0" u="none" strike="noStrike" baseline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จะเป็นไปได้หรือไม่ ถ้าจะมีระบบช่วยแจ้งเตือนจำนวนสินค้าที่ใกล้จะหมดให้กับพนักงานในร้านค้า</a:t>
            </a:r>
            <a:endParaRPr lang="en-US" sz="1200" b="1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0697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ดังนั้นการนำ</a:t>
            </a:r>
            <a:r>
              <a:rPr lang="en-US"/>
              <a:t> image detection </a:t>
            </a:r>
            <a:r>
              <a:rPr lang="en-US" err="1"/>
              <a:t>และ</a:t>
            </a:r>
            <a:r>
              <a:rPr lang="en-US"/>
              <a:t> image counting </a:t>
            </a:r>
            <a:r>
              <a:rPr lang="en-US" err="1"/>
              <a:t>มาประยุกต์ใช้ในการ</a:t>
            </a:r>
            <a:r>
              <a:rPr lang="en-US"/>
              <a:t>ตรวจสอบสินค้า</a:t>
            </a:r>
            <a:r>
              <a:rPr lang="en-US" err="1"/>
              <a:t>จะสามารถแบ่งเบาภาระงานของพนักงานได้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8310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โดย</a:t>
            </a:r>
            <a:r>
              <a:rPr lang="en-US"/>
              <a:t> image detection </a:t>
            </a:r>
            <a:r>
              <a:rPr lang="en-US" err="1"/>
              <a:t>คือการระบุและแยกแยะชนิดของสิ่งของในภาพ</a:t>
            </a:r>
            <a:r>
              <a:rPr lang="en-US"/>
              <a:t> โดยจากโจทย์ที่เราได้รับคือให้detectขวดน้ำดื่มทั้งหมด10แบบบนชั้นวางของ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9329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เคยทำพวก </a:t>
            </a:r>
            <a:r>
              <a:rPr lang="en-US" dirty="0"/>
              <a:t>image classification </a:t>
            </a:r>
            <a:r>
              <a:rPr lang="th-TH" dirty="0"/>
              <a:t>ด้วย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th-TH" dirty="0"/>
              <a:t>มาก่อน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th-TH" dirty="0"/>
              <a:t>ไม่เคยลอง ถือว่าเป็นครั้งแรกที่ลองทำครับ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332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14292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ขนาดของ </a:t>
            </a:r>
            <a:r>
              <a:rPr lang="en-US" dirty="0"/>
              <a:t>bounding box </a:t>
            </a:r>
            <a:r>
              <a:rPr lang="th-TH" dirty="0"/>
              <a:t>มีขนาดที่แตกต่างกันตามความลึกแต่ละแถว ยิ่งอยู่หน้ายิ่งใหญ่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13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81993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เอามาทำ </a:t>
            </a:r>
            <a:r>
              <a:rPr lang="en-US" dirty="0"/>
              <a:t>clustering </a:t>
            </a:r>
            <a:r>
              <a:rPr lang="th-TH" dirty="0"/>
              <a:t>กันเพื่อแยกเป็น </a:t>
            </a:r>
            <a:r>
              <a:rPr lang="en-US" dirty="0"/>
              <a:t>group 3 group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BF65-2EE4-CC46-AF60-79B0ACBABD95}" type="slidenum">
              <a:rPr lang="en-TH" smtClean="0"/>
              <a:t>14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5379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07E8-580B-4192-94C3-BF01ACF3B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38DC8-84AB-4629-8768-31067BBDD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DB051-3400-4031-92C1-AB8949A3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F1D9-53CD-4742-9D2D-525AB1759880}" type="datetime1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0139-76C1-47CF-BF1B-38BE3FCE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494A-01F8-48B8-B796-DD718C94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2A44-53C0-4075-9E7A-48F67930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31CCA-DAA3-4EE1-8905-38BBEB1DC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AFB1-01A9-40DD-BC52-A2ABB090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5FCF-1A2D-D24C-AF59-A43200653E06}" type="datetime1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12B2-F9BD-485A-A9D9-0F007D1F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69206-BB29-4E0B-BD8E-67628B7A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A2D0B-07DC-4DC5-9546-483206D34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C5F08-1B57-4D0B-A0AE-83714DF2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05D1-4FD4-401E-9750-834FB0F8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545A-1E00-0243-A049-86A298085A54}" type="datetime1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4F0B-94B7-46B9-92AB-E637E296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7516-8EA6-413D-BA77-62F61C1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77FA-B5F6-4BE5-A3BB-BEE8292A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0D26-1F87-42BE-BF0F-94FA8079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6AC0-CC8F-4942-8975-48339A25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91-CD1F-A34A-9B92-6D7A5143E081}" type="datetime1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F7C8-40AB-4A56-AE02-1D5128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4E0C-9652-4892-9766-8863C091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D453-2976-4582-A699-0078DA1D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584F-4BAA-4FAB-A348-A5CD3669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D887-2055-4E8F-9E6C-D6B8E394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9BDA-5A28-1548-9042-C42E6BE2E279}" type="datetime1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8942-649F-4219-A7FC-370291EB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6546-5FF9-45E8-A258-F1B384A7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0F50-8B60-4CB0-B5F2-7B7855F5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1FF-1757-455A-9F91-BE0D51CA6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C6EA-D633-4D73-BF8A-226132F3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F8736-0AA1-4F8F-8F2A-35439790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0FF3-B77C-884C-A357-B24927AF6B36}" type="datetime1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850E-28C0-4E40-BA5B-68BCE944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1104-DE21-407A-9237-4FBC1EA8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727-3278-4EB6-9F80-728FD551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16E77-244D-4138-AED0-6059FAE7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1EAD4-3E38-4F71-995B-3815B9B02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1DFE-2622-4173-B003-B4D8CE259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18400-4B8D-4E20-B4C8-05D99A00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AF5BD-E964-4D1F-A2FB-9EAA10D1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3C4D-094D-AB47-B21E-BC332C3FC199}" type="datetime1">
              <a:rPr lang="en-US" smtClean="0"/>
              <a:t>5/30/21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0BEB3-C6E7-4DEE-9089-225940F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0777A-E860-431B-85FF-76E5F746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D529-5E12-408D-BF28-A98E235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E837B-E9FA-4290-93E1-6F75DCC4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28B-EDF4-AB42-B93C-BA1849DB7005}" type="datetime1">
              <a:rPr lang="en-US" smtClean="0"/>
              <a:t>5/30/21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070B0-EE8F-4B24-AA04-1098E103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576A1-DC5E-48CA-801F-64D1111C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C2CED-4E5E-404D-A916-7C436D70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3D2D-6B86-5A4A-BD1A-3990FC0CB73A}" type="datetime1">
              <a:rPr lang="en-US" smtClean="0"/>
              <a:t>5/30/21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B8FA9-930B-4D91-8F0E-BA65F5F2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72374-1BC1-4946-9D1C-7DF14E7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6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A486-BF95-4897-9400-267DD1E4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A585-4AF5-4D18-9ADB-62CCC6A7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16B49-1F8F-4074-B3E4-BF01213B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0C75B-DD5E-4AFF-9E4D-BBE94B67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D46-D5C0-E84D-8844-377A56E8AD83}" type="datetime1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B70BD-269A-4DFD-A095-C6D18A6C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4B598-211D-4CD7-8809-08B53E95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65C-EA3E-42A4-BF7C-C68DE4C1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B7684-6C9F-4045-9C37-25DFBE36F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C31DC-2D3C-44F0-8F4C-510EE4A8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9107-2814-462C-993E-7F8BB4DE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F837-C7FF-6B45-A065-EC82081CF533}" type="datetime1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2BFD1-760F-4E9B-BABD-2F05AD6E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981DD-1396-47AA-A385-F2A288C2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EC354-C745-4E91-B453-5BB71403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97A4-85F8-48A7-807C-3FC38944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r>
              <a:rPr lang="en-IO"/>
              <a:t> 333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769B-8F4C-47F8-B44A-A2637B8B7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D9E6-D13D-F04C-9474-D16D27C41B72}" type="datetime1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157E1-7C03-47DA-B450-A2A036296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1AB6-15B8-40CC-B4CA-A50C4F9F8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0536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fld id="{09971692-146F-4EC5-B425-5DCEEE7446AF}" type="slidenum">
              <a:rPr lang="en-US" smtClean="0"/>
              <a:pPr/>
              <a:t>‹#›</a:t>
            </a:fld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1665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ritannic Bold" panose="020B09030607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8AE4586-D936-4A43-84BE-EF7EE12BC61B}"/>
              </a:ext>
            </a:extLst>
          </p:cNvPr>
          <p:cNvSpPr/>
          <p:nvPr/>
        </p:nvSpPr>
        <p:spPr>
          <a:xfrm>
            <a:off x="4203510" y="1480780"/>
            <a:ext cx="3848669" cy="3848668"/>
          </a:xfrm>
          <a:prstGeom prst="ellipse">
            <a:avLst/>
          </a:prstGeom>
          <a:solidFill>
            <a:srgbClr val="090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B32253-8D94-4D5A-9460-E9BF1ADB6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27" y="1480780"/>
            <a:ext cx="2490703" cy="2635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21B25C-1CBF-4917-B719-D21509BEC7ED}"/>
              </a:ext>
            </a:extLst>
          </p:cNvPr>
          <p:cNvSpPr txBox="1"/>
          <p:nvPr/>
        </p:nvSpPr>
        <p:spPr>
          <a:xfrm>
            <a:off x="4459403" y="3751506"/>
            <a:ext cx="215975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ZF Heah" panose="02000000000000000000" pitchFamily="2" charset="0"/>
                <a:cs typeface="#ZF Heah" panose="02000000000000000000" pitchFamily="2" charset="0"/>
              </a:rPr>
              <a:t>AI</a:t>
            </a:r>
            <a:endParaRPr lang="en-US"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#ZF Heah" panose="02000000000000000000" pitchFamily="2" charset="0"/>
              <a:cs typeface="#ZF Heah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6BEC6-AC41-41D8-875B-93D3577C56A3}"/>
              </a:ext>
            </a:extLst>
          </p:cNvPr>
          <p:cNvSpPr txBox="1"/>
          <p:nvPr/>
        </p:nvSpPr>
        <p:spPr>
          <a:xfrm>
            <a:off x="5592172" y="4053756"/>
            <a:ext cx="2323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5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ZF Heah" panose="02000000000000000000" pitchFamily="2" charset="0"/>
                <a:cs typeface="#ZF Heah" panose="02000000000000000000" pitchFamily="2" charset="0"/>
              </a:rPr>
              <a:t>-</a:t>
            </a:r>
            <a:r>
              <a:rPr lang="en-US" sz="5400" b="1" i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ZF Heah" panose="02000000000000000000" pitchFamily="2" charset="0"/>
                <a:cs typeface="#ZF Heah" panose="02000000000000000000" pitchFamily="2" charset="0"/>
              </a:rPr>
              <a:t>shiteru</a:t>
            </a:r>
            <a:endParaRPr 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7185F-7A52-4983-A43A-562E14CE54F2}"/>
              </a:ext>
            </a:extLst>
          </p:cNvPr>
          <p:cNvSpPr txBox="1"/>
          <p:nvPr/>
        </p:nvSpPr>
        <p:spPr>
          <a:xfrm>
            <a:off x="2591777" y="4889863"/>
            <a:ext cx="756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Waranthorn</a:t>
            </a:r>
            <a:r>
              <a:rPr lang="en-US" sz="2000" i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i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Chansawang</a:t>
            </a:r>
            <a:r>
              <a:rPr lang="en-US" sz="2000" i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000" i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Tham</a:t>
            </a:r>
            <a:r>
              <a:rPr lang="en-US" sz="2000" i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i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Wasansaerekul</a:t>
            </a:r>
            <a:r>
              <a:rPr lang="en-US" sz="200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i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Yapar</a:t>
            </a:r>
            <a:r>
              <a:rPr lang="en-US" sz="2000" i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i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Winwan</a:t>
            </a:r>
            <a:r>
              <a:rPr lang="en-US" sz="2000" i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00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i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Jiranan Apikusalophakorn </a:t>
            </a:r>
            <a:endParaRPr lang="en-US" sz="200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A10B4F-F66B-4EC2-925D-5A52D98CE8C3}"/>
              </a:ext>
            </a:extLst>
          </p:cNvPr>
          <p:cNvCxnSpPr>
            <a:cxnSpLocks/>
          </p:cNvCxnSpPr>
          <p:nvPr/>
        </p:nvCxnSpPr>
        <p:spPr>
          <a:xfrm>
            <a:off x="4339987" y="4938096"/>
            <a:ext cx="37121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D9533-147C-4C41-AFE5-CF92CF29E29E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DCB58-3988-4FF5-B4D9-9B8ECC7E65DB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D436B9-AA43-4CFE-BE08-2AE62E7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C8B42-D199-4EF9-8E76-9FBCC6F27DB4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53850-53E1-4EA5-95DD-CE7B336D6F81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B27A52-D207-4D30-B038-43B4D9244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85" y="2829264"/>
            <a:ext cx="1665474" cy="1665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99859-3CC6-46D5-A9AB-9AA43EB9DE8E}"/>
              </a:ext>
            </a:extLst>
          </p:cNvPr>
          <p:cNvSpPr txBox="1"/>
          <p:nvPr/>
        </p:nvSpPr>
        <p:spPr>
          <a:xfrm>
            <a:off x="2904384" y="4531469"/>
            <a:ext cx="16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3600">
                <a:solidFill>
                  <a:schemeClr val="bg1"/>
                </a:solidFill>
              </a:rPr>
              <a:t>Python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E0D2F45-640C-4369-A2FD-FDAEAE68E8E8}"/>
              </a:ext>
            </a:extLst>
          </p:cNvPr>
          <p:cNvSpPr/>
          <p:nvPr/>
        </p:nvSpPr>
        <p:spPr>
          <a:xfrm>
            <a:off x="5232221" y="3426834"/>
            <a:ext cx="1841858" cy="78591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65A0-D9EB-2042-9A69-A66BA6B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5E495B-94EE-4847-8125-34EE219B4779}"/>
              </a:ext>
            </a:extLst>
          </p:cNvPr>
          <p:cNvGrpSpPr/>
          <p:nvPr/>
        </p:nvGrpSpPr>
        <p:grpSpPr>
          <a:xfrm>
            <a:off x="7396515" y="2319240"/>
            <a:ext cx="2497724" cy="2858559"/>
            <a:chOff x="6811934" y="1706116"/>
            <a:chExt cx="2497724" cy="2858559"/>
          </a:xfrm>
        </p:grpSpPr>
        <p:pic>
          <p:nvPicPr>
            <p:cNvPr id="1026" name="Picture 2" descr="PyTorch">
              <a:extLst>
                <a:ext uri="{FF2B5EF4-FFF2-40B4-BE49-F238E27FC236}">
                  <a16:creationId xmlns:a16="http://schemas.microsoft.com/office/drawing/2014/main" id="{BB24DAD8-5CC2-914C-857C-337CAA4EA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934" y="1706116"/>
              <a:ext cx="2497724" cy="2497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895890-0F5E-CC4A-82AF-AEA45C8D1C92}"/>
                </a:ext>
              </a:extLst>
            </p:cNvPr>
            <p:cNvSpPr txBox="1"/>
            <p:nvPr/>
          </p:nvSpPr>
          <p:spPr>
            <a:xfrm>
              <a:off x="7253459" y="3918344"/>
              <a:ext cx="1614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3600">
                  <a:solidFill>
                    <a:schemeClr val="bg1"/>
                  </a:solidFill>
                </a:rPr>
                <a:t>P</a:t>
              </a:r>
              <a:r>
                <a:rPr lang="en-US" sz="3600" err="1">
                  <a:solidFill>
                    <a:schemeClr val="bg1"/>
                  </a:solidFill>
                </a:rPr>
                <a:t>ytorch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E8DD90-9C6D-4426-81B9-CF8FBE35C257}"/>
              </a:ext>
            </a:extLst>
          </p:cNvPr>
          <p:cNvSpPr txBox="1"/>
          <p:nvPr/>
        </p:nvSpPr>
        <p:spPr>
          <a:xfrm>
            <a:off x="952500" y="1695111"/>
            <a:ext cx="104516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Britannic Bold" panose="020B0903060703020204" pitchFamily="34" charset="0"/>
              </a:rPr>
              <a:t>Programming Language &amp; Library</a:t>
            </a:r>
          </a:p>
        </p:txBody>
      </p:sp>
    </p:spTree>
    <p:extLst>
      <p:ext uri="{BB962C8B-B14F-4D97-AF65-F5344CB8AC3E}">
        <p14:creationId xmlns:p14="http://schemas.microsoft.com/office/powerpoint/2010/main" val="2974864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24506-5AAD-744A-98A2-00F36828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DD58E-87B0-694D-8E7C-B8A884AE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29" y="1291021"/>
            <a:ext cx="9481461" cy="48859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6C12A2-302A-A44C-A597-58C06E437A57}"/>
              </a:ext>
            </a:extLst>
          </p:cNvPr>
          <p:cNvSpPr/>
          <p:nvPr/>
        </p:nvSpPr>
        <p:spPr>
          <a:xfrm>
            <a:off x="4311650" y="1339959"/>
            <a:ext cx="2897806" cy="84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8D43C-ADFF-9E45-BE27-F43F0BC6ADDB}"/>
              </a:ext>
            </a:extLst>
          </p:cNvPr>
          <p:cNvSpPr txBox="1"/>
          <p:nvPr/>
        </p:nvSpPr>
        <p:spPr>
          <a:xfrm>
            <a:off x="7868935" y="1452019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i="1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Faster RCNN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B5E3C-C96D-4BC0-97C5-F152B3C03B1B}"/>
              </a:ext>
            </a:extLst>
          </p:cNvPr>
          <p:cNvSpPr txBox="1"/>
          <p:nvPr/>
        </p:nvSpPr>
        <p:spPr>
          <a:xfrm>
            <a:off x="922289" y="521580"/>
            <a:ext cx="82182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Britannic Bold" panose="020B0903060703020204" pitchFamily="34" charset="0"/>
              </a:rPr>
              <a:t>Detectron2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20C93A2-29A1-B74F-AB48-601541867626}"/>
              </a:ext>
            </a:extLst>
          </p:cNvPr>
          <p:cNvSpPr/>
          <p:nvPr/>
        </p:nvSpPr>
        <p:spPr>
          <a:xfrm>
            <a:off x="7178432" y="1528964"/>
            <a:ext cx="528487" cy="3847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A00CDC-E180-4C9A-9DE4-449CD3B7CDA4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A4BF2E-64AC-4E03-B1B2-DD912B7E1A78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41AEF8-1DBB-4349-B5AC-356B8EB9B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97C54B-CEB7-417D-91DA-391DD34E10EA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2CBA47-4E60-4E69-9DE9-A18D450C9FE3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62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5233-944D-D640-B198-750E8B1D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Modify Detectron2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45E70-144E-BA42-B2E3-1CBF2144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2DEBE-4EA0-4940-BC4D-95C5E949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52" y="1400457"/>
            <a:ext cx="7955282" cy="50598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101856-433E-4DAD-BB74-7907FC75AC41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B2544-1A7B-496E-B3BA-C14E384B7A81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F74AB2-162D-4BC5-B5A1-7B2C0FCAD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A5A1EF-6DD6-4172-A248-C8C4F227E1C3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31EB2A-1F63-471C-963C-F5F1B1E6D108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71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3B013-3895-5848-A8DF-9DF86F32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90E37E-F876-154D-B12A-484182519056}"/>
              </a:ext>
            </a:extLst>
          </p:cNvPr>
          <p:cNvGrpSpPr/>
          <p:nvPr/>
        </p:nvGrpSpPr>
        <p:grpSpPr>
          <a:xfrm>
            <a:off x="2525392" y="2051352"/>
            <a:ext cx="7141215" cy="3899884"/>
            <a:chOff x="2309260" y="1825625"/>
            <a:chExt cx="7141215" cy="3899884"/>
          </a:xfrm>
          <a:solidFill>
            <a:srgbClr val="FDAE38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40293E-FF7E-A048-A003-4570F4928F0F}"/>
                </a:ext>
              </a:extLst>
            </p:cNvPr>
            <p:cNvSpPr/>
            <p:nvPr/>
          </p:nvSpPr>
          <p:spPr>
            <a:xfrm>
              <a:off x="2309260" y="1825625"/>
              <a:ext cx="2419108" cy="3899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Row 1</a:t>
              </a:r>
              <a:endParaRPr lang="en-TH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B55DDA-FD14-6544-B49D-8CBE9EFA3727}"/>
                </a:ext>
              </a:extLst>
            </p:cNvPr>
            <p:cNvSpPr/>
            <p:nvPr/>
          </p:nvSpPr>
          <p:spPr>
            <a:xfrm>
              <a:off x="4931890" y="2136783"/>
              <a:ext cx="2204200" cy="3588725"/>
            </a:xfrm>
            <a:prstGeom prst="rect">
              <a:avLst/>
            </a:prstGeom>
            <a:solidFill>
              <a:srgbClr val="4FA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3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Row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13252E-A034-4541-885A-FC0F40F1FC6F}"/>
                </a:ext>
              </a:extLst>
            </p:cNvPr>
            <p:cNvSpPr/>
            <p:nvPr/>
          </p:nvSpPr>
          <p:spPr>
            <a:xfrm>
              <a:off x="7339612" y="2322553"/>
              <a:ext cx="2110863" cy="3402956"/>
            </a:xfrm>
            <a:prstGeom prst="rect">
              <a:avLst/>
            </a:prstGeom>
            <a:solidFill>
              <a:srgbClr val="F75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3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Row 3</a:t>
              </a:r>
            </a:p>
          </p:txBody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4CE8F1FB-602F-4BA2-9F10-1A4B316C9B6C}"/>
              </a:ext>
            </a:extLst>
          </p:cNvPr>
          <p:cNvSpPr txBox="1"/>
          <p:nvPr/>
        </p:nvSpPr>
        <p:spPr>
          <a:xfrm>
            <a:off x="835376" y="718704"/>
            <a:ext cx="82182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Britannic Bold" panose="020B0903060703020204" pitchFamily="34" charset="0"/>
              </a:rPr>
              <a:t>Bounding box size clustering</a:t>
            </a:r>
          </a:p>
        </p:txBody>
      </p:sp>
      <p:pic>
        <p:nvPicPr>
          <p:cNvPr id="1026" name="Picture 2" descr="41 Color Palettes สุดแจ่มสำหรับนำไปใช้ในงานดีไซน์">
            <a:extLst>
              <a:ext uri="{FF2B5EF4-FFF2-40B4-BE49-F238E27FC236}">
                <a16:creationId xmlns:a16="http://schemas.microsoft.com/office/drawing/2014/main" id="{BA9386CD-BCA5-429E-B40E-14C88014D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9" y="-4309721"/>
            <a:ext cx="3799841" cy="37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414C7DF-D147-451D-A5BF-54D65EE5C213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680FA-1873-432D-BBF8-E500159B5CA6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F44EEB-828A-4F5A-9358-95E170C5D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28F383-0A0A-416B-A855-31778B57523B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3D7BD8-E6EF-474D-A98E-0E0B72CDE5D2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19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9C6D-F82C-7049-A955-D51B41F8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itannic Bold" panose="020B0903060703020204" pitchFamily="34" charset="0"/>
              </a:rPr>
              <a:t>Bounding Box Size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FCA0B-DEAE-6B47-88FE-F5E9D62C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A8D69-0664-6B48-9CEC-656D0502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08" y="1599427"/>
            <a:ext cx="7133923" cy="46687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1F75C23-A856-4112-9BEF-51ED8BA0FDDD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77D197-0C28-4DFD-8633-DAAB885878AF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C8E76A-E25A-42EB-B854-C12C4F189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222067-7CA8-47C8-91A4-6580A3BA3C9B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4E672-1D01-4EEE-B1BF-26B9C72EE0B4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15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96D5C5F-6445-7A45-B226-640B202F891D}"/>
              </a:ext>
            </a:extLst>
          </p:cNvPr>
          <p:cNvSpPr/>
          <p:nvPr/>
        </p:nvSpPr>
        <p:spPr>
          <a:xfrm>
            <a:off x="6227374" y="1815441"/>
            <a:ext cx="5817013" cy="3515975"/>
          </a:xfrm>
          <a:prstGeom prst="roundRect">
            <a:avLst>
              <a:gd name="adj" fmla="val 593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D171-5C55-4A44-A0F4-4ADF70A7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21" y="651345"/>
            <a:ext cx="10515600" cy="1325563"/>
          </a:xfrm>
        </p:spPr>
        <p:txBody>
          <a:bodyPr/>
          <a:lstStyle/>
          <a:p>
            <a:r>
              <a:rPr lang="en-TH"/>
              <a:t>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45EE-3B56-5643-9D0D-AD4A484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64AC3-54EC-4ED3-9588-095117191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0" y="-2263076"/>
            <a:ext cx="1243692" cy="18045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634D9E-E457-4D92-AECB-A88FD78FC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51" y="-2580096"/>
            <a:ext cx="2072820" cy="21215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AA796A-8399-4FB7-A08C-A9233624F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82" y="-2360621"/>
            <a:ext cx="4267570" cy="16826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39E1DB-F9CC-40A3-9A05-1FF384609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301" y="-2883896"/>
            <a:ext cx="3077390" cy="220591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82072F-4614-4536-93D0-C414D05B347F}"/>
              </a:ext>
            </a:extLst>
          </p:cNvPr>
          <p:cNvGrpSpPr/>
          <p:nvPr/>
        </p:nvGrpSpPr>
        <p:grpSpPr>
          <a:xfrm>
            <a:off x="276036" y="7802504"/>
            <a:ext cx="1694716" cy="1377571"/>
            <a:chOff x="2939995" y="933055"/>
            <a:chExt cx="3043588" cy="24740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945E41-B11A-47DC-8FEB-C4EEB9F763DE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D13B1A97-8C38-427D-9FA8-0B5CE34A747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rgbClr val="07A398">
                  <a:lumMod val="50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id="{3F14F230-D692-4351-B497-77412F8EF6E5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rgbClr val="07A398">
                  <a:lumMod val="50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C5E82AF4-C511-4160-881E-3EC8D43B2DBE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5D6EDEFA-22D0-4C1F-8C49-5C194E9C153A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A16AD21D-6DCC-448F-A92C-47FB95F8BC58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BC5288F-5CAB-434A-A1B2-0080504B53B9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03E443F9-93C6-4C5B-9725-CD07C4198557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rgbClr val="07A398">
                  <a:lumMod val="50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84183BB4-8299-48FE-9650-5D1F6B71C8BC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DB766183-DAFC-46F2-BCE6-2DBAE6284C66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rgbClr val="07A398">
                  <a:lumMod val="50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602BDB25-F6CB-4127-AEC5-0C5B0978908A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F99DFE18-763E-40A4-8B98-7F4B53D6C020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720247-7A22-481C-B400-FB9514FA5BFE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D392A1F-34C8-4189-B496-EF10EC16C66A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rgbClr val="07A398"/>
              </a:solidFill>
            </p:grpSpPr>
            <p:sp>
              <p:nvSpPr>
                <p:cNvPr id="49" name="Trapezoid 48">
                  <a:extLst>
                    <a:ext uri="{FF2B5EF4-FFF2-40B4-BE49-F238E27FC236}">
                      <a16:creationId xmlns:a16="http://schemas.microsoft.com/office/drawing/2014/main" id="{F496623E-B5B6-4624-9965-34F61A8ACE2A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50" name="Trapezoid 94">
                  <a:extLst>
                    <a:ext uri="{FF2B5EF4-FFF2-40B4-BE49-F238E27FC236}">
                      <a16:creationId xmlns:a16="http://schemas.microsoft.com/office/drawing/2014/main" id="{132FFA2B-48AD-4D46-BA1D-87E20A21FD6E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rgbClr val="07A398">
                    <a:lumMod val="75000"/>
                  </a:srgbClr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DA227C5-E5B7-444E-AA72-405C51DD556E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6838AABC-4A34-4967-85A0-0A5EFB9F78D8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7A398"/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90B1E97-A6C5-41FD-BD52-BB1B9725407B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7A398">
                    <a:lumMod val="75000"/>
                  </a:srgbClr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10AF004-CB3E-4286-AD1C-69C50224DE44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F317C1C-4EDF-44B9-A682-0FA89492CB29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rgbClr val="07A398"/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799BF03-CD04-4074-8718-196934CF1134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D4CE2DD4-CFD8-4C45-B833-922CA083850F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4CBDD0A-53E7-41B2-AC12-FFD87079FBD1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30" name="Rectangle: Top Corners Rounded 29">
                <a:extLst>
                  <a:ext uri="{FF2B5EF4-FFF2-40B4-BE49-F238E27FC236}">
                    <a16:creationId xmlns:a16="http://schemas.microsoft.com/office/drawing/2014/main" id="{9C9C01A6-9238-4FEB-BC7B-5EC132E07DC4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5A9010-2FFC-497F-8680-C3954062CA4E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B001A084-5DB1-47AB-9070-7C27D48A4E25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7A398"/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8CC4AC83-4441-41FF-9D96-329E5BAB24EE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7A398">
                    <a:lumMod val="75000"/>
                  </a:srgbClr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683BE7-A97F-4029-BCBE-9361B7E2A4D3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DB99EA9-37EC-4356-97B9-2395715234FA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6871EA4-A88C-4CBF-BA6F-993A20CDC49C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BFB4999-4080-449E-A41F-5C1633CBA3F3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574F09FF-86D1-43CC-B488-1D94AA22E3D4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7A398">
                  <a:lumMod val="75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7" name="Rectangle: Top Corners Rounded 36">
                <a:extLst>
                  <a:ext uri="{FF2B5EF4-FFF2-40B4-BE49-F238E27FC236}">
                    <a16:creationId xmlns:a16="http://schemas.microsoft.com/office/drawing/2014/main" id="{97A42658-E881-4858-8D6E-E7FDDC79B8B9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D096CEA-F145-4D61-82D8-0C549993AB7D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AA84D2C-9FD5-4E6C-9D47-255D48C8A4EC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rgbClr val="07A398"/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0B82AFFA-D1CB-4875-9F34-CBE1A62F7390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940AAF-7076-7144-B2A8-F47DE5E741FD}"/>
              </a:ext>
            </a:extLst>
          </p:cNvPr>
          <p:cNvGrpSpPr/>
          <p:nvPr/>
        </p:nvGrpSpPr>
        <p:grpSpPr>
          <a:xfrm>
            <a:off x="244507" y="1922837"/>
            <a:ext cx="11680828" cy="3408579"/>
            <a:chOff x="164808" y="1905924"/>
            <a:chExt cx="11680828" cy="340857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9CDF0B7-5ECC-0A41-9CC4-CA595D6903CF}"/>
                </a:ext>
              </a:extLst>
            </p:cNvPr>
            <p:cNvSpPr/>
            <p:nvPr/>
          </p:nvSpPr>
          <p:spPr>
            <a:xfrm>
              <a:off x="6358537" y="2345677"/>
              <a:ext cx="1924929" cy="919528"/>
            </a:xfrm>
            <a:prstGeom prst="roundRect">
              <a:avLst/>
            </a:prstGeom>
            <a:solidFill>
              <a:srgbClr val="4FA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Classify ROW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A60ADCA-46C4-9942-850A-A074E6CEF5A4}"/>
                </a:ext>
              </a:extLst>
            </p:cNvPr>
            <p:cNvSpPr/>
            <p:nvPr/>
          </p:nvSpPr>
          <p:spPr>
            <a:xfrm>
              <a:off x="9130572" y="1905924"/>
              <a:ext cx="2715064" cy="7158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if ROW == 1 -&gt; num * 3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2010666-2E32-0047-9908-AECA268C524E}"/>
                </a:ext>
              </a:extLst>
            </p:cNvPr>
            <p:cNvSpPr/>
            <p:nvPr/>
          </p:nvSpPr>
          <p:spPr>
            <a:xfrm>
              <a:off x="9130572" y="3170227"/>
              <a:ext cx="2715064" cy="7158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if ROW == 2 -&gt; num * 2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D2AD50A-4DEE-BA48-A4E1-D0E58227C1AF}"/>
                </a:ext>
              </a:extLst>
            </p:cNvPr>
            <p:cNvSpPr/>
            <p:nvPr/>
          </p:nvSpPr>
          <p:spPr>
            <a:xfrm>
              <a:off x="9130572" y="4434530"/>
              <a:ext cx="2715064" cy="7158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if ROW == 3 -&gt; num * 1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98FC55B-8F90-1045-8DDE-4E0EAA4EB6EF}"/>
                </a:ext>
              </a:extLst>
            </p:cNvPr>
            <p:cNvSpPr/>
            <p:nvPr/>
          </p:nvSpPr>
          <p:spPr>
            <a:xfrm rot="10800000">
              <a:off x="8494328" y="1994542"/>
              <a:ext cx="580346" cy="2869637"/>
            </a:xfrm>
            <a:prstGeom prst="rightBrace">
              <a:avLst>
                <a:gd name="adj1" fmla="val 53851"/>
                <a:gd name="adj2" fmla="val 69488"/>
              </a:avLst>
            </a:prstGeom>
            <a:noFill/>
            <a:ln w="38100">
              <a:solidFill>
                <a:srgbClr val="4FA3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776261-0116-5443-BB55-7AD8620F8BA4}"/>
                </a:ext>
              </a:extLst>
            </p:cNvPr>
            <p:cNvGrpSpPr/>
            <p:nvPr/>
          </p:nvGrpSpPr>
          <p:grpSpPr>
            <a:xfrm>
              <a:off x="2899929" y="2109511"/>
              <a:ext cx="2772065" cy="3204992"/>
              <a:chOff x="2331589" y="2729753"/>
              <a:chExt cx="2772065" cy="320499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CF934BD-4492-014D-AD12-FC362FAF7CC1}"/>
                  </a:ext>
                </a:extLst>
              </p:cNvPr>
              <p:cNvSpPr/>
              <p:nvPr/>
            </p:nvSpPr>
            <p:spPr>
              <a:xfrm>
                <a:off x="2510274" y="2971203"/>
                <a:ext cx="2414694" cy="806790"/>
              </a:xfrm>
              <a:prstGeom prst="roundRect">
                <a:avLst/>
              </a:prstGeom>
              <a:solidFill>
                <a:srgbClr val="F754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2400" b="1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Object Detection and count</a:t>
                </a:r>
              </a:p>
            </p:txBody>
          </p:sp>
          <p:pic>
            <p:nvPicPr>
              <p:cNvPr id="2052" name="Picture 4" descr="Detectron2 | Papers With Code">
                <a:extLst>
                  <a:ext uri="{FF2B5EF4-FFF2-40B4-BE49-F238E27FC236}">
                    <a16:creationId xmlns:a16="http://schemas.microsoft.com/office/drawing/2014/main" id="{5100F568-57A4-3A49-8415-6BC7151BE2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0474" y="3672872"/>
                <a:ext cx="1837132" cy="1908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348DB5E-DF7E-1A4D-8071-0E3977B9A8F0}"/>
                  </a:ext>
                </a:extLst>
              </p:cNvPr>
              <p:cNvSpPr/>
              <p:nvPr/>
            </p:nvSpPr>
            <p:spPr>
              <a:xfrm>
                <a:off x="2331589" y="2729753"/>
                <a:ext cx="2772065" cy="3204992"/>
              </a:xfrm>
              <a:prstGeom prst="roundRect">
                <a:avLst>
                  <a:gd name="adj" fmla="val 5930"/>
                </a:avLst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E7A16C-F2BB-5C4A-A66E-1C6F27C67CDB}"/>
                </a:ext>
              </a:extLst>
            </p:cNvPr>
            <p:cNvGrpSpPr/>
            <p:nvPr/>
          </p:nvGrpSpPr>
          <p:grpSpPr>
            <a:xfrm>
              <a:off x="164808" y="2461732"/>
              <a:ext cx="2265820" cy="2205917"/>
              <a:chOff x="285843" y="2286861"/>
              <a:chExt cx="2265820" cy="220591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710FBCE-1F8C-A54F-BE21-E2106424DF50}"/>
                  </a:ext>
                </a:extLst>
              </p:cNvPr>
              <p:cNvGrpSpPr/>
              <p:nvPr/>
            </p:nvGrpSpPr>
            <p:grpSpPr>
              <a:xfrm>
                <a:off x="431681" y="2417995"/>
                <a:ext cx="1924929" cy="1918314"/>
                <a:chOff x="432832" y="2227605"/>
                <a:chExt cx="1924929" cy="1918314"/>
              </a:xfrm>
            </p:grpSpPr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1F6256FB-FF07-174E-80FE-511FA5006B89}"/>
                    </a:ext>
                  </a:extLst>
                </p:cNvPr>
                <p:cNvSpPr/>
                <p:nvPr/>
              </p:nvSpPr>
              <p:spPr>
                <a:xfrm>
                  <a:off x="432832" y="2227605"/>
                  <a:ext cx="1924929" cy="919528"/>
                </a:xfrm>
                <a:prstGeom prst="roundRect">
                  <a:avLst/>
                </a:prstGeom>
                <a:solidFill>
                  <a:srgbClr val="FDAE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H" sz="2400" b="1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Train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287F73-33F6-6741-9DE2-18B97B00C602}"/>
                    </a:ext>
                  </a:extLst>
                </p:cNvPr>
                <p:cNvSpPr txBox="1"/>
                <p:nvPr/>
              </p:nvSpPr>
              <p:spPr>
                <a:xfrm>
                  <a:off x="522364" y="3222589"/>
                  <a:ext cx="17458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TH">
                      <a:solidFill>
                        <a:schemeClr val="bg1"/>
                      </a:solidFill>
                    </a:rPr>
                    <a:t>Training set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TH">
                      <a:solidFill>
                        <a:schemeClr val="bg1"/>
                      </a:solidFill>
                    </a:rPr>
                    <a:t>Validation set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TH">
                      <a:solidFill>
                        <a:schemeClr val="bg1"/>
                      </a:solidFill>
                    </a:rPr>
                    <a:t>Test set</a:t>
                  </a:r>
                </a:p>
              </p:txBody>
            </p:sp>
          </p:grp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F68923D5-0713-7444-B51D-52510CD93E63}"/>
                  </a:ext>
                </a:extLst>
              </p:cNvPr>
              <p:cNvSpPr/>
              <p:nvPr/>
            </p:nvSpPr>
            <p:spPr>
              <a:xfrm>
                <a:off x="285843" y="2286861"/>
                <a:ext cx="2265820" cy="2205917"/>
              </a:xfrm>
              <a:prstGeom prst="roundRect">
                <a:avLst>
                  <a:gd name="adj" fmla="val 5930"/>
                </a:avLst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00B909E-0DCB-AD4D-B8B4-2635334F8B8B}"/>
                </a:ext>
              </a:extLst>
            </p:cNvPr>
            <p:cNvSpPr/>
            <p:nvPr/>
          </p:nvSpPr>
          <p:spPr>
            <a:xfrm>
              <a:off x="5774113" y="3367159"/>
              <a:ext cx="322084" cy="31849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63B2F88A-4123-8F44-B5F9-EE7DD0FADFD3}"/>
                </a:ext>
              </a:extLst>
            </p:cNvPr>
            <p:cNvSpPr/>
            <p:nvPr/>
          </p:nvSpPr>
          <p:spPr>
            <a:xfrm>
              <a:off x="2519560" y="3353144"/>
              <a:ext cx="325544" cy="31849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15EE7884-C40E-A54B-AA74-16A4A2CB1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197" y="3384072"/>
            <a:ext cx="2287449" cy="14970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A1DF8B9-3458-244B-97B8-B1F22F38B8C5}"/>
              </a:ext>
            </a:extLst>
          </p:cNvPr>
          <p:cNvSpPr txBox="1"/>
          <p:nvPr/>
        </p:nvSpPr>
        <p:spPr>
          <a:xfrm>
            <a:off x="7924365" y="1128712"/>
            <a:ext cx="232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Not finished</a:t>
            </a:r>
            <a:endParaRPr lang="en-TH" sz="32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CD8AA6-F5D2-3C4C-9278-1C9B6D757234}"/>
              </a:ext>
            </a:extLst>
          </p:cNvPr>
          <p:cNvSpPr txBox="1"/>
          <p:nvPr/>
        </p:nvSpPr>
        <p:spPr>
          <a:xfrm>
            <a:off x="3241304" y="4809381"/>
            <a:ext cx="231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Modified Detectron2</a:t>
            </a:r>
            <a:endParaRPr lang="en-TH" sz="240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0" name="Picture 2" descr="41 Color Palettes สุดแจ่มสำหรับนำไปใช้ในงานดีไซน์">
            <a:extLst>
              <a:ext uri="{FF2B5EF4-FFF2-40B4-BE49-F238E27FC236}">
                <a16:creationId xmlns:a16="http://schemas.microsoft.com/office/drawing/2014/main" id="{07D52302-A31D-45FE-871F-7E1113D9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73877" y="1419848"/>
            <a:ext cx="3799841" cy="37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39583E1-BAA3-43F7-AD74-65D1842309D3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01A7209-1079-44AA-BCC9-D35880B10B01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D3E621A-3678-45F2-B558-73E7DA7D1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9AF6F50-1ACE-499D-99D9-15854ED40C0D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CACD0E-7F13-48ED-987E-3632F1142A58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24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D171-5C55-4A44-A0F4-4ADF70A7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21" y="515881"/>
            <a:ext cx="10515600" cy="1325563"/>
          </a:xfrm>
        </p:spPr>
        <p:txBody>
          <a:bodyPr/>
          <a:lstStyle/>
          <a:p>
            <a:r>
              <a:rPr lang="en-US"/>
              <a:t>Future plan</a:t>
            </a:r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45EE-3B56-5643-9D0D-AD4A484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64AC3-54EC-4ED3-9588-095117191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0" y="-2263076"/>
            <a:ext cx="1243692" cy="18045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634D9E-E457-4D92-AECB-A88FD78FC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51" y="-2580096"/>
            <a:ext cx="2072820" cy="21215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AA796A-8399-4FB7-A08C-A9233624F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82" y="-2360621"/>
            <a:ext cx="4267570" cy="16826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39E1DB-F9CC-40A3-9A05-1FF384609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301" y="-2883896"/>
            <a:ext cx="3077390" cy="220591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82072F-4614-4536-93D0-C414D05B347F}"/>
              </a:ext>
            </a:extLst>
          </p:cNvPr>
          <p:cNvGrpSpPr/>
          <p:nvPr/>
        </p:nvGrpSpPr>
        <p:grpSpPr>
          <a:xfrm>
            <a:off x="276036" y="7802504"/>
            <a:ext cx="1694716" cy="1377571"/>
            <a:chOff x="2939995" y="933055"/>
            <a:chExt cx="3043588" cy="24740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945E41-B11A-47DC-8FEB-C4EEB9F763DE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D13B1A97-8C38-427D-9FA8-0B5CE34A747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rgbClr val="07A398">
                  <a:lumMod val="50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id="{3F14F230-D692-4351-B497-77412F8EF6E5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rgbClr val="07A398">
                  <a:lumMod val="50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C5E82AF4-C511-4160-881E-3EC8D43B2DBE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5D6EDEFA-22D0-4C1F-8C49-5C194E9C153A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A16AD21D-6DCC-448F-A92C-47FB95F8BC58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BC5288F-5CAB-434A-A1B2-0080504B53B9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03E443F9-93C6-4C5B-9725-CD07C4198557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rgbClr val="07A398">
                  <a:lumMod val="50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84183BB4-8299-48FE-9650-5D1F6B71C8BC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DB766183-DAFC-46F2-BCE6-2DBAE6284C66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rgbClr val="07A398">
                  <a:lumMod val="50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602BDB25-F6CB-4127-AEC5-0C5B0978908A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F99DFE18-763E-40A4-8B98-7F4B53D6C020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720247-7A22-481C-B400-FB9514FA5BFE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D392A1F-34C8-4189-B496-EF10EC16C66A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rgbClr val="07A398"/>
              </a:solidFill>
            </p:grpSpPr>
            <p:sp>
              <p:nvSpPr>
                <p:cNvPr id="49" name="Trapezoid 48">
                  <a:extLst>
                    <a:ext uri="{FF2B5EF4-FFF2-40B4-BE49-F238E27FC236}">
                      <a16:creationId xmlns:a16="http://schemas.microsoft.com/office/drawing/2014/main" id="{F496623E-B5B6-4624-9965-34F61A8ACE2A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50" name="Trapezoid 94">
                  <a:extLst>
                    <a:ext uri="{FF2B5EF4-FFF2-40B4-BE49-F238E27FC236}">
                      <a16:creationId xmlns:a16="http://schemas.microsoft.com/office/drawing/2014/main" id="{132FFA2B-48AD-4D46-BA1D-87E20A21FD6E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rgbClr val="07A398">
                    <a:lumMod val="75000"/>
                  </a:srgbClr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DA227C5-E5B7-444E-AA72-405C51DD556E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6838AABC-4A34-4967-85A0-0A5EFB9F78D8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7A398"/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90B1E97-A6C5-41FD-BD52-BB1B9725407B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7A398">
                    <a:lumMod val="75000"/>
                  </a:srgbClr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10AF004-CB3E-4286-AD1C-69C50224DE44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F317C1C-4EDF-44B9-A682-0FA89492CB29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rgbClr val="07A398"/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799BF03-CD04-4074-8718-196934CF1134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D4CE2DD4-CFD8-4C45-B833-922CA083850F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4CBDD0A-53E7-41B2-AC12-FFD87079FBD1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30" name="Rectangle: Top Corners Rounded 29">
                <a:extLst>
                  <a:ext uri="{FF2B5EF4-FFF2-40B4-BE49-F238E27FC236}">
                    <a16:creationId xmlns:a16="http://schemas.microsoft.com/office/drawing/2014/main" id="{9C9C01A6-9238-4FEB-BC7B-5EC132E07DC4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5A9010-2FFC-497F-8680-C3954062CA4E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B001A084-5DB1-47AB-9070-7C27D48A4E25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7A398"/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8CC4AC83-4441-41FF-9D96-329E5BAB24EE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7A398">
                    <a:lumMod val="75000"/>
                  </a:srgbClr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683BE7-A97F-4029-BCBE-9361B7E2A4D3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DB99EA9-37EC-4356-97B9-2395715234FA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6871EA4-A88C-4CBF-BA6F-993A20CDC49C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BFB4999-4080-449E-A41F-5C1633CBA3F3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574F09FF-86D1-43CC-B488-1D94AA22E3D4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7A398">
                  <a:lumMod val="75000"/>
                </a:srgbClr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7" name="Rectangle: Top Corners Rounded 36">
                <a:extLst>
                  <a:ext uri="{FF2B5EF4-FFF2-40B4-BE49-F238E27FC236}">
                    <a16:creationId xmlns:a16="http://schemas.microsoft.com/office/drawing/2014/main" id="{97A42658-E881-4858-8D6E-E7FDDC79B8B9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7A398"/>
              </a:solidFill>
              <a:ln w="12700" cap="flat" cmpd="sng" algn="ctr">
                <a:solidFill>
                  <a:srgbClr val="2C2F4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D096CEA-F145-4D61-82D8-0C549993AB7D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AA84D2C-9FD5-4E6C-9D47-255D48C8A4EC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rgbClr val="07A398"/>
                </a:solidFill>
                <a:ln w="12700" cap="flat" cmpd="sng" algn="ctr">
                  <a:solidFill>
                    <a:srgbClr val="2C2F4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0B82AFFA-D1CB-4875-9F34-CBE1A62F7390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</p:grpSp>
      <p:pic>
        <p:nvPicPr>
          <p:cNvPr id="80" name="Picture 2" descr="41 Color Palettes สุดแจ่มสำหรับนำไปใช้ในงานดีไซน์">
            <a:extLst>
              <a:ext uri="{FF2B5EF4-FFF2-40B4-BE49-F238E27FC236}">
                <a16:creationId xmlns:a16="http://schemas.microsoft.com/office/drawing/2014/main" id="{07D52302-A31D-45FE-871F-7E1113D9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6954" y="1390540"/>
            <a:ext cx="3799841" cy="37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75259F6-35AD-DC43-8817-F93F73EB2254}"/>
              </a:ext>
            </a:extLst>
          </p:cNvPr>
          <p:cNvGrpSpPr/>
          <p:nvPr/>
        </p:nvGrpSpPr>
        <p:grpSpPr>
          <a:xfrm>
            <a:off x="858706" y="1618372"/>
            <a:ext cx="3426107" cy="2075409"/>
            <a:chOff x="2331589" y="2729753"/>
            <a:chExt cx="5290832" cy="3204992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BC45EDF-500F-8047-B6E3-CBF54A08EB51}"/>
                </a:ext>
              </a:extLst>
            </p:cNvPr>
            <p:cNvSpPr/>
            <p:nvPr/>
          </p:nvSpPr>
          <p:spPr>
            <a:xfrm>
              <a:off x="2510272" y="2971203"/>
              <a:ext cx="4980233" cy="806790"/>
            </a:xfrm>
            <a:prstGeom prst="roundRect">
              <a:avLst/>
            </a:prstGeom>
            <a:solidFill>
              <a:srgbClr val="F75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Object Detection and count</a:t>
              </a:r>
            </a:p>
          </p:txBody>
        </p:sp>
        <p:pic>
          <p:nvPicPr>
            <p:cNvPr id="77" name="Picture 4" descr="Detectron2 | Papers With Code">
              <a:extLst>
                <a:ext uri="{FF2B5EF4-FFF2-40B4-BE49-F238E27FC236}">
                  <a16:creationId xmlns:a16="http://schemas.microsoft.com/office/drawing/2014/main" id="{BD832C1D-152F-D34D-8780-BA9DD816A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858" y="3657247"/>
              <a:ext cx="1837132" cy="1908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338C8112-DCFB-4B49-A9DD-517507952711}"/>
                </a:ext>
              </a:extLst>
            </p:cNvPr>
            <p:cNvSpPr/>
            <p:nvPr/>
          </p:nvSpPr>
          <p:spPr>
            <a:xfrm>
              <a:off x="2331589" y="2729753"/>
              <a:ext cx="5290832" cy="3204992"/>
            </a:xfrm>
            <a:prstGeom prst="roundRect">
              <a:avLst>
                <a:gd name="adj" fmla="val 593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E4F3690-0686-284C-9E75-54C55AD35267}"/>
              </a:ext>
            </a:extLst>
          </p:cNvPr>
          <p:cNvSpPr txBox="1"/>
          <p:nvPr/>
        </p:nvSpPr>
        <p:spPr>
          <a:xfrm>
            <a:off x="1406924" y="3236715"/>
            <a:ext cx="231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Modified Detectron2</a:t>
            </a:r>
            <a:endParaRPr lang="en-TH" sz="240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8B7A3F0-1FC8-FE47-A6D8-09627B7DCF96}"/>
              </a:ext>
            </a:extLst>
          </p:cNvPr>
          <p:cNvSpPr/>
          <p:nvPr/>
        </p:nvSpPr>
        <p:spPr>
          <a:xfrm>
            <a:off x="1049600" y="3953565"/>
            <a:ext cx="3224977" cy="522441"/>
          </a:xfrm>
          <a:prstGeom prst="roundRect">
            <a:avLst/>
          </a:prstGeom>
          <a:solidFill>
            <a:srgbClr val="F75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Single Shot Detector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259300F-CEC0-A747-B608-9357968C0668}"/>
              </a:ext>
            </a:extLst>
          </p:cNvPr>
          <p:cNvSpPr/>
          <p:nvPr/>
        </p:nvSpPr>
        <p:spPr>
          <a:xfrm>
            <a:off x="1031712" y="5458927"/>
            <a:ext cx="3224977" cy="522441"/>
          </a:xfrm>
          <a:prstGeom prst="roundRect">
            <a:avLst/>
          </a:prstGeom>
          <a:solidFill>
            <a:srgbClr val="F75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Architecture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4AF8E-71AF-6E4A-A0D0-611F94F53345}"/>
              </a:ext>
            </a:extLst>
          </p:cNvPr>
          <p:cNvSpPr txBox="1"/>
          <p:nvPr/>
        </p:nvSpPr>
        <p:spPr>
          <a:xfrm>
            <a:off x="2531283" y="4296078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>
                <a:solidFill>
                  <a:schemeClr val="bg1"/>
                </a:solidFill>
              </a:rPr>
              <a:t>.</a:t>
            </a:r>
          </a:p>
          <a:p>
            <a:r>
              <a:rPr lang="en-TH" sz="2400">
                <a:solidFill>
                  <a:schemeClr val="bg1"/>
                </a:solidFill>
              </a:rPr>
              <a:t>.</a:t>
            </a:r>
          </a:p>
          <a:p>
            <a:r>
              <a:rPr lang="en-TH" sz="2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9E8C2C3-C599-324A-AD2F-1CCE31B4DA45}"/>
              </a:ext>
            </a:extLst>
          </p:cNvPr>
          <p:cNvSpPr/>
          <p:nvPr/>
        </p:nvSpPr>
        <p:spPr>
          <a:xfrm>
            <a:off x="4559175" y="2122729"/>
            <a:ext cx="717836" cy="3799841"/>
          </a:xfrm>
          <a:prstGeom prst="rightBrace">
            <a:avLst>
              <a:gd name="adj1" fmla="val 68410"/>
              <a:gd name="adj2" fmla="val 434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6D8CBB-21C1-BD43-BDD0-262F0EACFCA9}"/>
              </a:ext>
            </a:extLst>
          </p:cNvPr>
          <p:cNvSpPr/>
          <p:nvPr/>
        </p:nvSpPr>
        <p:spPr>
          <a:xfrm>
            <a:off x="5551373" y="2958936"/>
            <a:ext cx="3153103" cy="1639184"/>
          </a:xfrm>
          <a:prstGeom prst="roundRect">
            <a:avLst/>
          </a:prstGeom>
          <a:solidFill>
            <a:srgbClr val="4F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Ensemble</a:t>
            </a:r>
            <a:endParaRPr lang="en-TH" sz="320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E64E00-965B-4577-8805-C10E5EF52FAD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350FB9-352E-49D0-AD77-92FCC0C23A53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69CCE5C-0596-4195-B6CB-A7854E760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16A1A0A-44D9-4C07-8CF1-46EE7EBCAF88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3B1C69-921D-4B2B-B0AC-F3CA787BAD6F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A69709-91CE-704F-9753-298A05990C2F}"/>
              </a:ext>
            </a:extLst>
          </p:cNvPr>
          <p:cNvSpPr/>
          <p:nvPr/>
        </p:nvSpPr>
        <p:spPr>
          <a:xfrm>
            <a:off x="9574496" y="3159382"/>
            <a:ext cx="2386445" cy="1238289"/>
          </a:xfrm>
          <a:prstGeom prst="roundRect">
            <a:avLst/>
          </a:prstGeom>
          <a:solidFill>
            <a:srgbClr val="FDA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 solve each model’s problems</a:t>
            </a:r>
            <a:endParaRPr lang="en-TH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E0A7D91-C0F5-6243-88EA-B69D9B7F277A}"/>
              </a:ext>
            </a:extLst>
          </p:cNvPr>
          <p:cNvSpPr/>
          <p:nvPr/>
        </p:nvSpPr>
        <p:spPr>
          <a:xfrm>
            <a:off x="8831032" y="3554696"/>
            <a:ext cx="580907" cy="447663"/>
          </a:xfrm>
          <a:prstGeom prst="rightArrow">
            <a:avLst/>
          </a:prstGeom>
          <a:solidFill>
            <a:srgbClr val="F75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5066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9D68AE7-E601-4D81-8C4A-EAA57E06C466}"/>
              </a:ext>
            </a:extLst>
          </p:cNvPr>
          <p:cNvGrpSpPr/>
          <p:nvPr/>
        </p:nvGrpSpPr>
        <p:grpSpPr>
          <a:xfrm>
            <a:off x="4203510" y="1480780"/>
            <a:ext cx="3848669" cy="3848668"/>
            <a:chOff x="4203510" y="1480780"/>
            <a:chExt cx="3848669" cy="38486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0ED27E-64A0-4507-B326-7B050E5D7EFA}"/>
                </a:ext>
              </a:extLst>
            </p:cNvPr>
            <p:cNvSpPr/>
            <p:nvPr/>
          </p:nvSpPr>
          <p:spPr>
            <a:xfrm>
              <a:off x="4203510" y="1480780"/>
              <a:ext cx="3848669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5D2ACD-E71A-4001-A02A-774C8279B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887878-B639-4466-B04F-8D4BDCFD1688}"/>
                </a:ext>
              </a:extLst>
            </p:cNvPr>
            <p:cNvSpPr txBox="1"/>
            <p:nvPr/>
          </p:nvSpPr>
          <p:spPr>
            <a:xfrm>
              <a:off x="5014308" y="2955985"/>
              <a:ext cx="2159757" cy="186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5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sz="8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BEF30A-9AEB-49AB-906A-509211E1F73A}"/>
                </a:ext>
              </a:extLst>
            </p:cNvPr>
            <p:cNvSpPr txBox="1"/>
            <p:nvPr/>
          </p:nvSpPr>
          <p:spPr>
            <a:xfrm>
              <a:off x="4978022" y="4016773"/>
              <a:ext cx="232353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2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D9533-147C-4C41-AFE5-CF92CF29E29E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DCB58-3988-4FF5-B4D9-9B8ECC7E65DB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D436B9-AA43-4CFE-BE08-2AE62E7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C8B42-D199-4EF9-8E76-9FBCC6F27DB4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53850-53E1-4EA5-95DD-CE7B336D6F81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BCFE71-52EE-40C9-B915-3AB39002CEE4}"/>
              </a:ext>
            </a:extLst>
          </p:cNvPr>
          <p:cNvGrpSpPr/>
          <p:nvPr/>
        </p:nvGrpSpPr>
        <p:grpSpPr>
          <a:xfrm>
            <a:off x="2782458" y="3988303"/>
            <a:ext cx="6937275" cy="1155061"/>
            <a:chOff x="2716823" y="4480799"/>
            <a:chExt cx="5838092" cy="914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D121A93-EF3A-4D99-BCEB-3B36AE5F0CA3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148CA9-5573-4016-88F3-F0A39B573939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4C6172D-4C27-4DD7-A76B-908BE970C709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F4241D-0FDB-4397-B23C-FFAC48D535DA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24" name="Circle: Hollow 23">
                <a:extLst>
                  <a:ext uri="{FF2B5EF4-FFF2-40B4-BE49-F238E27FC236}">
                    <a16:creationId xmlns:a16="http://schemas.microsoft.com/office/drawing/2014/main" id="{0A86B5E3-1F4B-4315-B060-69B1A4CC000F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Circle: Hollow 24">
                <a:extLst>
                  <a:ext uri="{FF2B5EF4-FFF2-40B4-BE49-F238E27FC236}">
                    <a16:creationId xmlns:a16="http://schemas.microsoft.com/office/drawing/2014/main" id="{F0A1B1E5-F1E5-4303-B003-C60B9FD47764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Circle: Hollow 25">
                <a:extLst>
                  <a:ext uri="{FF2B5EF4-FFF2-40B4-BE49-F238E27FC236}">
                    <a16:creationId xmlns:a16="http://schemas.microsoft.com/office/drawing/2014/main" id="{83F6633C-6841-4BA8-918D-8F5C2F21FE01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Circle: Hollow 26">
                <a:extLst>
                  <a:ext uri="{FF2B5EF4-FFF2-40B4-BE49-F238E27FC236}">
                    <a16:creationId xmlns:a16="http://schemas.microsoft.com/office/drawing/2014/main" id="{C24CA23A-337E-4378-8F3D-C80FFF691B5D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Circle: Hollow 27">
                <a:extLst>
                  <a:ext uri="{FF2B5EF4-FFF2-40B4-BE49-F238E27FC236}">
                    <a16:creationId xmlns:a16="http://schemas.microsoft.com/office/drawing/2014/main" id="{33AA4C0F-8691-4A8F-A44A-8CA4F780B5C1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Circle: Hollow 28">
                <a:extLst>
                  <a:ext uri="{FF2B5EF4-FFF2-40B4-BE49-F238E27FC236}">
                    <a16:creationId xmlns:a16="http://schemas.microsoft.com/office/drawing/2014/main" id="{C0FE9383-2619-4527-8376-43122E4C4AEC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Circle: Hollow 29">
                <a:extLst>
                  <a:ext uri="{FF2B5EF4-FFF2-40B4-BE49-F238E27FC236}">
                    <a16:creationId xmlns:a16="http://schemas.microsoft.com/office/drawing/2014/main" id="{95AFE370-5260-4B20-B545-DB93108BD27B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115504-370E-45EB-832D-D00F2F71F092}"/>
              </a:ext>
            </a:extLst>
          </p:cNvPr>
          <p:cNvSpPr/>
          <p:nvPr/>
        </p:nvSpPr>
        <p:spPr>
          <a:xfrm>
            <a:off x="6033666" y="2506135"/>
            <a:ext cx="421702" cy="1482171"/>
          </a:xfrm>
          <a:custGeom>
            <a:avLst/>
            <a:gdLst>
              <a:gd name="connsiteX0" fmla="*/ 142121 w 152400"/>
              <a:gd name="connsiteY0" fmla="*/ 516255 h 647700"/>
              <a:gd name="connsiteX1" fmla="*/ 154504 w 152400"/>
              <a:gd name="connsiteY1" fmla="*/ 254318 h 647700"/>
              <a:gd name="connsiteX2" fmla="*/ 119261 w 152400"/>
              <a:gd name="connsiteY2" fmla="*/ 180023 h 647700"/>
              <a:gd name="connsiteX3" fmla="*/ 101164 w 152400"/>
              <a:gd name="connsiteY3" fmla="*/ 54293 h 647700"/>
              <a:gd name="connsiteX4" fmla="*/ 78304 w 152400"/>
              <a:gd name="connsiteY4" fmla="*/ 0 h 647700"/>
              <a:gd name="connsiteX5" fmla="*/ 78304 w 152400"/>
              <a:gd name="connsiteY5" fmla="*/ 0 h 647700"/>
              <a:gd name="connsiteX6" fmla="*/ 77351 w 152400"/>
              <a:gd name="connsiteY6" fmla="*/ 0 h 647700"/>
              <a:gd name="connsiteX7" fmla="*/ 76399 w 152400"/>
              <a:gd name="connsiteY7" fmla="*/ 0 h 647700"/>
              <a:gd name="connsiteX8" fmla="*/ 76399 w 152400"/>
              <a:gd name="connsiteY8" fmla="*/ 0 h 647700"/>
              <a:gd name="connsiteX9" fmla="*/ 53539 w 152400"/>
              <a:gd name="connsiteY9" fmla="*/ 54293 h 647700"/>
              <a:gd name="connsiteX10" fmla="*/ 35441 w 152400"/>
              <a:gd name="connsiteY10" fmla="*/ 180023 h 647700"/>
              <a:gd name="connsiteX11" fmla="*/ 199 w 152400"/>
              <a:gd name="connsiteY11" fmla="*/ 254318 h 647700"/>
              <a:gd name="connsiteX12" fmla="*/ 12581 w 152400"/>
              <a:gd name="connsiteY12" fmla="*/ 516255 h 647700"/>
              <a:gd name="connsiteX13" fmla="*/ 12581 w 152400"/>
              <a:gd name="connsiteY13" fmla="*/ 575310 h 647700"/>
              <a:gd name="connsiteX14" fmla="*/ 2104 w 152400"/>
              <a:gd name="connsiteY14" fmla="*/ 638175 h 647700"/>
              <a:gd name="connsiteX15" fmla="*/ 150694 w 152400"/>
              <a:gd name="connsiteY15" fmla="*/ 638175 h 647700"/>
              <a:gd name="connsiteX16" fmla="*/ 140216 w 152400"/>
              <a:gd name="connsiteY16" fmla="*/ 575310 h 647700"/>
              <a:gd name="connsiteX17" fmla="*/ 142121 w 152400"/>
              <a:gd name="connsiteY17" fmla="*/ 51625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BA200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FED747-40DA-400E-84CE-DEE5EFC14BD2}"/>
              </a:ext>
            </a:extLst>
          </p:cNvPr>
          <p:cNvSpPr/>
          <p:nvPr/>
        </p:nvSpPr>
        <p:spPr>
          <a:xfrm>
            <a:off x="6770374" y="2506135"/>
            <a:ext cx="421702" cy="1482171"/>
          </a:xfrm>
          <a:custGeom>
            <a:avLst/>
            <a:gdLst>
              <a:gd name="connsiteX0" fmla="*/ 142121 w 152400"/>
              <a:gd name="connsiteY0" fmla="*/ 516255 h 647700"/>
              <a:gd name="connsiteX1" fmla="*/ 154504 w 152400"/>
              <a:gd name="connsiteY1" fmla="*/ 254318 h 647700"/>
              <a:gd name="connsiteX2" fmla="*/ 119261 w 152400"/>
              <a:gd name="connsiteY2" fmla="*/ 180023 h 647700"/>
              <a:gd name="connsiteX3" fmla="*/ 101164 w 152400"/>
              <a:gd name="connsiteY3" fmla="*/ 54293 h 647700"/>
              <a:gd name="connsiteX4" fmla="*/ 78304 w 152400"/>
              <a:gd name="connsiteY4" fmla="*/ 0 h 647700"/>
              <a:gd name="connsiteX5" fmla="*/ 78304 w 152400"/>
              <a:gd name="connsiteY5" fmla="*/ 0 h 647700"/>
              <a:gd name="connsiteX6" fmla="*/ 77351 w 152400"/>
              <a:gd name="connsiteY6" fmla="*/ 0 h 647700"/>
              <a:gd name="connsiteX7" fmla="*/ 76399 w 152400"/>
              <a:gd name="connsiteY7" fmla="*/ 0 h 647700"/>
              <a:gd name="connsiteX8" fmla="*/ 76399 w 152400"/>
              <a:gd name="connsiteY8" fmla="*/ 0 h 647700"/>
              <a:gd name="connsiteX9" fmla="*/ 53539 w 152400"/>
              <a:gd name="connsiteY9" fmla="*/ 54293 h 647700"/>
              <a:gd name="connsiteX10" fmla="*/ 35441 w 152400"/>
              <a:gd name="connsiteY10" fmla="*/ 180023 h 647700"/>
              <a:gd name="connsiteX11" fmla="*/ 199 w 152400"/>
              <a:gd name="connsiteY11" fmla="*/ 254318 h 647700"/>
              <a:gd name="connsiteX12" fmla="*/ 12581 w 152400"/>
              <a:gd name="connsiteY12" fmla="*/ 516255 h 647700"/>
              <a:gd name="connsiteX13" fmla="*/ 12581 w 152400"/>
              <a:gd name="connsiteY13" fmla="*/ 575310 h 647700"/>
              <a:gd name="connsiteX14" fmla="*/ 2104 w 152400"/>
              <a:gd name="connsiteY14" fmla="*/ 638175 h 647700"/>
              <a:gd name="connsiteX15" fmla="*/ 150694 w 152400"/>
              <a:gd name="connsiteY15" fmla="*/ 638175 h 647700"/>
              <a:gd name="connsiteX16" fmla="*/ 140216 w 152400"/>
              <a:gd name="connsiteY16" fmla="*/ 575310 h 647700"/>
              <a:gd name="connsiteX17" fmla="*/ 142121 w 152400"/>
              <a:gd name="connsiteY17" fmla="*/ 51625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BA200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A5E02A-8BF4-449A-A92B-BFB0019B239A}"/>
              </a:ext>
            </a:extLst>
          </p:cNvPr>
          <p:cNvSpPr/>
          <p:nvPr/>
        </p:nvSpPr>
        <p:spPr>
          <a:xfrm>
            <a:off x="7507081" y="2506135"/>
            <a:ext cx="421702" cy="1482171"/>
          </a:xfrm>
          <a:custGeom>
            <a:avLst/>
            <a:gdLst>
              <a:gd name="connsiteX0" fmla="*/ 142121 w 152400"/>
              <a:gd name="connsiteY0" fmla="*/ 516255 h 647700"/>
              <a:gd name="connsiteX1" fmla="*/ 154504 w 152400"/>
              <a:gd name="connsiteY1" fmla="*/ 254318 h 647700"/>
              <a:gd name="connsiteX2" fmla="*/ 119261 w 152400"/>
              <a:gd name="connsiteY2" fmla="*/ 180023 h 647700"/>
              <a:gd name="connsiteX3" fmla="*/ 101164 w 152400"/>
              <a:gd name="connsiteY3" fmla="*/ 54293 h 647700"/>
              <a:gd name="connsiteX4" fmla="*/ 78304 w 152400"/>
              <a:gd name="connsiteY4" fmla="*/ 0 h 647700"/>
              <a:gd name="connsiteX5" fmla="*/ 78304 w 152400"/>
              <a:gd name="connsiteY5" fmla="*/ 0 h 647700"/>
              <a:gd name="connsiteX6" fmla="*/ 77351 w 152400"/>
              <a:gd name="connsiteY6" fmla="*/ 0 h 647700"/>
              <a:gd name="connsiteX7" fmla="*/ 76399 w 152400"/>
              <a:gd name="connsiteY7" fmla="*/ 0 h 647700"/>
              <a:gd name="connsiteX8" fmla="*/ 76399 w 152400"/>
              <a:gd name="connsiteY8" fmla="*/ 0 h 647700"/>
              <a:gd name="connsiteX9" fmla="*/ 53539 w 152400"/>
              <a:gd name="connsiteY9" fmla="*/ 54293 h 647700"/>
              <a:gd name="connsiteX10" fmla="*/ 35441 w 152400"/>
              <a:gd name="connsiteY10" fmla="*/ 180023 h 647700"/>
              <a:gd name="connsiteX11" fmla="*/ 199 w 152400"/>
              <a:gd name="connsiteY11" fmla="*/ 254318 h 647700"/>
              <a:gd name="connsiteX12" fmla="*/ 12581 w 152400"/>
              <a:gd name="connsiteY12" fmla="*/ 516255 h 647700"/>
              <a:gd name="connsiteX13" fmla="*/ 12581 w 152400"/>
              <a:gd name="connsiteY13" fmla="*/ 575310 h 647700"/>
              <a:gd name="connsiteX14" fmla="*/ 2104 w 152400"/>
              <a:gd name="connsiteY14" fmla="*/ 638175 h 647700"/>
              <a:gd name="connsiteX15" fmla="*/ 150694 w 152400"/>
              <a:gd name="connsiteY15" fmla="*/ 638175 h 647700"/>
              <a:gd name="connsiteX16" fmla="*/ 140216 w 152400"/>
              <a:gd name="connsiteY16" fmla="*/ 575310 h 647700"/>
              <a:gd name="connsiteX17" fmla="*/ 142121 w 152400"/>
              <a:gd name="connsiteY17" fmla="*/ 51625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BA200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C89096E-9F11-49BA-A3CA-940465AE919B}"/>
              </a:ext>
            </a:extLst>
          </p:cNvPr>
          <p:cNvSpPr/>
          <p:nvPr/>
        </p:nvSpPr>
        <p:spPr>
          <a:xfrm>
            <a:off x="8243788" y="2506135"/>
            <a:ext cx="421702" cy="1482171"/>
          </a:xfrm>
          <a:custGeom>
            <a:avLst/>
            <a:gdLst>
              <a:gd name="connsiteX0" fmla="*/ 142121 w 152400"/>
              <a:gd name="connsiteY0" fmla="*/ 516255 h 647700"/>
              <a:gd name="connsiteX1" fmla="*/ 154504 w 152400"/>
              <a:gd name="connsiteY1" fmla="*/ 254318 h 647700"/>
              <a:gd name="connsiteX2" fmla="*/ 119261 w 152400"/>
              <a:gd name="connsiteY2" fmla="*/ 180023 h 647700"/>
              <a:gd name="connsiteX3" fmla="*/ 101164 w 152400"/>
              <a:gd name="connsiteY3" fmla="*/ 54293 h 647700"/>
              <a:gd name="connsiteX4" fmla="*/ 78304 w 152400"/>
              <a:gd name="connsiteY4" fmla="*/ 0 h 647700"/>
              <a:gd name="connsiteX5" fmla="*/ 78304 w 152400"/>
              <a:gd name="connsiteY5" fmla="*/ 0 h 647700"/>
              <a:gd name="connsiteX6" fmla="*/ 77351 w 152400"/>
              <a:gd name="connsiteY6" fmla="*/ 0 h 647700"/>
              <a:gd name="connsiteX7" fmla="*/ 76399 w 152400"/>
              <a:gd name="connsiteY7" fmla="*/ 0 h 647700"/>
              <a:gd name="connsiteX8" fmla="*/ 76399 w 152400"/>
              <a:gd name="connsiteY8" fmla="*/ 0 h 647700"/>
              <a:gd name="connsiteX9" fmla="*/ 53539 w 152400"/>
              <a:gd name="connsiteY9" fmla="*/ 54293 h 647700"/>
              <a:gd name="connsiteX10" fmla="*/ 35441 w 152400"/>
              <a:gd name="connsiteY10" fmla="*/ 180023 h 647700"/>
              <a:gd name="connsiteX11" fmla="*/ 199 w 152400"/>
              <a:gd name="connsiteY11" fmla="*/ 254318 h 647700"/>
              <a:gd name="connsiteX12" fmla="*/ 12581 w 152400"/>
              <a:gd name="connsiteY12" fmla="*/ 516255 h 647700"/>
              <a:gd name="connsiteX13" fmla="*/ 12581 w 152400"/>
              <a:gd name="connsiteY13" fmla="*/ 575310 h 647700"/>
              <a:gd name="connsiteX14" fmla="*/ 2104 w 152400"/>
              <a:gd name="connsiteY14" fmla="*/ 638175 h 647700"/>
              <a:gd name="connsiteX15" fmla="*/ 150694 w 152400"/>
              <a:gd name="connsiteY15" fmla="*/ 638175 h 647700"/>
              <a:gd name="connsiteX16" fmla="*/ 140216 w 152400"/>
              <a:gd name="connsiteY16" fmla="*/ 575310 h 647700"/>
              <a:gd name="connsiteX17" fmla="*/ 142121 w 152400"/>
              <a:gd name="connsiteY17" fmla="*/ 51625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BA200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1BD33BD-C9F2-46BF-A991-659122B8A66A}"/>
              </a:ext>
            </a:extLst>
          </p:cNvPr>
          <p:cNvSpPr/>
          <p:nvPr/>
        </p:nvSpPr>
        <p:spPr>
          <a:xfrm>
            <a:off x="3856163" y="2506134"/>
            <a:ext cx="421702" cy="1482170"/>
          </a:xfrm>
          <a:custGeom>
            <a:avLst/>
            <a:gdLst>
              <a:gd name="connsiteX0" fmla="*/ 142121 w 152400"/>
              <a:gd name="connsiteY0" fmla="*/ 516255 h 647700"/>
              <a:gd name="connsiteX1" fmla="*/ 154504 w 152400"/>
              <a:gd name="connsiteY1" fmla="*/ 254318 h 647700"/>
              <a:gd name="connsiteX2" fmla="*/ 119261 w 152400"/>
              <a:gd name="connsiteY2" fmla="*/ 180023 h 647700"/>
              <a:gd name="connsiteX3" fmla="*/ 101164 w 152400"/>
              <a:gd name="connsiteY3" fmla="*/ 54293 h 647700"/>
              <a:gd name="connsiteX4" fmla="*/ 78304 w 152400"/>
              <a:gd name="connsiteY4" fmla="*/ 0 h 647700"/>
              <a:gd name="connsiteX5" fmla="*/ 78304 w 152400"/>
              <a:gd name="connsiteY5" fmla="*/ 0 h 647700"/>
              <a:gd name="connsiteX6" fmla="*/ 77351 w 152400"/>
              <a:gd name="connsiteY6" fmla="*/ 0 h 647700"/>
              <a:gd name="connsiteX7" fmla="*/ 76399 w 152400"/>
              <a:gd name="connsiteY7" fmla="*/ 0 h 647700"/>
              <a:gd name="connsiteX8" fmla="*/ 76399 w 152400"/>
              <a:gd name="connsiteY8" fmla="*/ 0 h 647700"/>
              <a:gd name="connsiteX9" fmla="*/ 53539 w 152400"/>
              <a:gd name="connsiteY9" fmla="*/ 54293 h 647700"/>
              <a:gd name="connsiteX10" fmla="*/ 35441 w 152400"/>
              <a:gd name="connsiteY10" fmla="*/ 180023 h 647700"/>
              <a:gd name="connsiteX11" fmla="*/ 199 w 152400"/>
              <a:gd name="connsiteY11" fmla="*/ 254318 h 647700"/>
              <a:gd name="connsiteX12" fmla="*/ 12581 w 152400"/>
              <a:gd name="connsiteY12" fmla="*/ 516255 h 647700"/>
              <a:gd name="connsiteX13" fmla="*/ 12581 w 152400"/>
              <a:gd name="connsiteY13" fmla="*/ 575310 h 647700"/>
              <a:gd name="connsiteX14" fmla="*/ 2104 w 152400"/>
              <a:gd name="connsiteY14" fmla="*/ 638175 h 647700"/>
              <a:gd name="connsiteX15" fmla="*/ 150694 w 152400"/>
              <a:gd name="connsiteY15" fmla="*/ 638175 h 647700"/>
              <a:gd name="connsiteX16" fmla="*/ 140216 w 152400"/>
              <a:gd name="connsiteY16" fmla="*/ 575310 h 647700"/>
              <a:gd name="connsiteX17" fmla="*/ 142121 w 152400"/>
              <a:gd name="connsiteY17" fmla="*/ 51625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BA200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D4E34CC-5DD9-41D6-B399-F2D590E1EFF2}"/>
              </a:ext>
            </a:extLst>
          </p:cNvPr>
          <p:cNvSpPr/>
          <p:nvPr/>
        </p:nvSpPr>
        <p:spPr>
          <a:xfrm>
            <a:off x="4592871" y="2506134"/>
            <a:ext cx="421702" cy="1482170"/>
          </a:xfrm>
          <a:custGeom>
            <a:avLst/>
            <a:gdLst>
              <a:gd name="connsiteX0" fmla="*/ 142121 w 152400"/>
              <a:gd name="connsiteY0" fmla="*/ 516255 h 647700"/>
              <a:gd name="connsiteX1" fmla="*/ 154504 w 152400"/>
              <a:gd name="connsiteY1" fmla="*/ 254318 h 647700"/>
              <a:gd name="connsiteX2" fmla="*/ 119261 w 152400"/>
              <a:gd name="connsiteY2" fmla="*/ 180023 h 647700"/>
              <a:gd name="connsiteX3" fmla="*/ 101164 w 152400"/>
              <a:gd name="connsiteY3" fmla="*/ 54293 h 647700"/>
              <a:gd name="connsiteX4" fmla="*/ 78304 w 152400"/>
              <a:gd name="connsiteY4" fmla="*/ 0 h 647700"/>
              <a:gd name="connsiteX5" fmla="*/ 78304 w 152400"/>
              <a:gd name="connsiteY5" fmla="*/ 0 h 647700"/>
              <a:gd name="connsiteX6" fmla="*/ 77351 w 152400"/>
              <a:gd name="connsiteY6" fmla="*/ 0 h 647700"/>
              <a:gd name="connsiteX7" fmla="*/ 76399 w 152400"/>
              <a:gd name="connsiteY7" fmla="*/ 0 h 647700"/>
              <a:gd name="connsiteX8" fmla="*/ 76399 w 152400"/>
              <a:gd name="connsiteY8" fmla="*/ 0 h 647700"/>
              <a:gd name="connsiteX9" fmla="*/ 53539 w 152400"/>
              <a:gd name="connsiteY9" fmla="*/ 54293 h 647700"/>
              <a:gd name="connsiteX10" fmla="*/ 35441 w 152400"/>
              <a:gd name="connsiteY10" fmla="*/ 180023 h 647700"/>
              <a:gd name="connsiteX11" fmla="*/ 199 w 152400"/>
              <a:gd name="connsiteY11" fmla="*/ 254318 h 647700"/>
              <a:gd name="connsiteX12" fmla="*/ 12581 w 152400"/>
              <a:gd name="connsiteY12" fmla="*/ 516255 h 647700"/>
              <a:gd name="connsiteX13" fmla="*/ 12581 w 152400"/>
              <a:gd name="connsiteY13" fmla="*/ 575310 h 647700"/>
              <a:gd name="connsiteX14" fmla="*/ 2104 w 152400"/>
              <a:gd name="connsiteY14" fmla="*/ 638175 h 647700"/>
              <a:gd name="connsiteX15" fmla="*/ 150694 w 152400"/>
              <a:gd name="connsiteY15" fmla="*/ 638175 h 647700"/>
              <a:gd name="connsiteX16" fmla="*/ 140216 w 152400"/>
              <a:gd name="connsiteY16" fmla="*/ 575310 h 647700"/>
              <a:gd name="connsiteX17" fmla="*/ 142121 w 152400"/>
              <a:gd name="connsiteY17" fmla="*/ 51625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BA200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FFA8B1C-89FD-4BA2-B324-29257FBB4419}"/>
              </a:ext>
            </a:extLst>
          </p:cNvPr>
          <p:cNvSpPr/>
          <p:nvPr/>
        </p:nvSpPr>
        <p:spPr>
          <a:xfrm>
            <a:off x="5329578" y="2506134"/>
            <a:ext cx="421702" cy="1482170"/>
          </a:xfrm>
          <a:custGeom>
            <a:avLst/>
            <a:gdLst>
              <a:gd name="connsiteX0" fmla="*/ 142121 w 152400"/>
              <a:gd name="connsiteY0" fmla="*/ 516255 h 647700"/>
              <a:gd name="connsiteX1" fmla="*/ 154504 w 152400"/>
              <a:gd name="connsiteY1" fmla="*/ 254318 h 647700"/>
              <a:gd name="connsiteX2" fmla="*/ 119261 w 152400"/>
              <a:gd name="connsiteY2" fmla="*/ 180023 h 647700"/>
              <a:gd name="connsiteX3" fmla="*/ 101164 w 152400"/>
              <a:gd name="connsiteY3" fmla="*/ 54293 h 647700"/>
              <a:gd name="connsiteX4" fmla="*/ 78304 w 152400"/>
              <a:gd name="connsiteY4" fmla="*/ 0 h 647700"/>
              <a:gd name="connsiteX5" fmla="*/ 78304 w 152400"/>
              <a:gd name="connsiteY5" fmla="*/ 0 h 647700"/>
              <a:gd name="connsiteX6" fmla="*/ 77351 w 152400"/>
              <a:gd name="connsiteY6" fmla="*/ 0 h 647700"/>
              <a:gd name="connsiteX7" fmla="*/ 76399 w 152400"/>
              <a:gd name="connsiteY7" fmla="*/ 0 h 647700"/>
              <a:gd name="connsiteX8" fmla="*/ 76399 w 152400"/>
              <a:gd name="connsiteY8" fmla="*/ 0 h 647700"/>
              <a:gd name="connsiteX9" fmla="*/ 53539 w 152400"/>
              <a:gd name="connsiteY9" fmla="*/ 54293 h 647700"/>
              <a:gd name="connsiteX10" fmla="*/ 35441 w 152400"/>
              <a:gd name="connsiteY10" fmla="*/ 180023 h 647700"/>
              <a:gd name="connsiteX11" fmla="*/ 199 w 152400"/>
              <a:gd name="connsiteY11" fmla="*/ 254318 h 647700"/>
              <a:gd name="connsiteX12" fmla="*/ 12581 w 152400"/>
              <a:gd name="connsiteY12" fmla="*/ 516255 h 647700"/>
              <a:gd name="connsiteX13" fmla="*/ 12581 w 152400"/>
              <a:gd name="connsiteY13" fmla="*/ 575310 h 647700"/>
              <a:gd name="connsiteX14" fmla="*/ 2104 w 152400"/>
              <a:gd name="connsiteY14" fmla="*/ 638175 h 647700"/>
              <a:gd name="connsiteX15" fmla="*/ 150694 w 152400"/>
              <a:gd name="connsiteY15" fmla="*/ 638175 h 647700"/>
              <a:gd name="connsiteX16" fmla="*/ 140216 w 152400"/>
              <a:gd name="connsiteY16" fmla="*/ 575310 h 647700"/>
              <a:gd name="connsiteX17" fmla="*/ 142121 w 152400"/>
              <a:gd name="connsiteY17" fmla="*/ 51625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BA200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F9D0B-427A-384B-82BA-50CB5342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E610674-5C2A-4CAE-B60A-3F5DC30C504F}"/>
              </a:ext>
            </a:extLst>
          </p:cNvPr>
          <p:cNvSpPr txBox="1"/>
          <p:nvPr/>
        </p:nvSpPr>
        <p:spPr>
          <a:xfrm>
            <a:off x="3970290" y="-1195343"/>
            <a:ext cx="425142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95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?</a:t>
            </a:r>
            <a:endParaRPr lang="en-US" sz="41300">
              <a:solidFill>
                <a:schemeClr val="bg1"/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D9533-147C-4C41-AFE5-CF92CF29E29E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DCB58-3988-4FF5-B4D9-9B8ECC7E65DB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D436B9-AA43-4CFE-BE08-2AE62E7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C8B42-D199-4EF9-8E76-9FBCC6F27DB4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53850-53E1-4EA5-95DD-CE7B336D6F81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ADE20-8EB0-494B-A011-0F71827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0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D9533-147C-4C41-AFE5-CF92CF29E29E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DCB58-3988-4FF5-B4D9-9B8ECC7E65DB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D436B9-AA43-4CFE-BE08-2AE62E7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C8B42-D199-4EF9-8E76-9FBCC6F27DB4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53850-53E1-4EA5-95DD-CE7B336D6F81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D2BD213-1FD1-46D4-B7D0-51627C6C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2" y="1441906"/>
            <a:ext cx="10345436" cy="4979344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F1DCE-CB87-1145-A19E-201A005C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D7BC0-0D9B-404F-B7D8-AAD4D342A029}"/>
              </a:ext>
            </a:extLst>
          </p:cNvPr>
          <p:cNvSpPr txBox="1"/>
          <p:nvPr/>
        </p:nvSpPr>
        <p:spPr>
          <a:xfrm>
            <a:off x="924559" y="337704"/>
            <a:ext cx="82182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Britannic Bold" panose="020B0903060703020204" pitchFamily="34" charset="0"/>
              </a:rPr>
              <a:t>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524103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D9533-147C-4C41-AFE5-CF92CF29E29E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DCB58-3988-4FF5-B4D9-9B8ECC7E65DB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D436B9-AA43-4CFE-BE08-2AE62E7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C8B42-D199-4EF9-8E76-9FBCC6F27DB4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53850-53E1-4EA5-95DD-CE7B336D6F81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D2BD213-1FD1-46D4-B7D0-51627C6C40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28"/>
          <a:stretch/>
        </p:blipFill>
        <p:spPr>
          <a:xfrm>
            <a:off x="814775" y="2610306"/>
            <a:ext cx="3096825" cy="1988105"/>
          </a:xfrm>
          <a:prstGeom prst="rect">
            <a:avLst/>
          </a:prstGeom>
          <a:ln>
            <a:noFill/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FEB56C3-1E79-4804-8AEF-AA36810A3953}"/>
              </a:ext>
            </a:extLst>
          </p:cNvPr>
          <p:cNvSpPr/>
          <p:nvPr/>
        </p:nvSpPr>
        <p:spPr>
          <a:xfrm>
            <a:off x="4242629" y="3428999"/>
            <a:ext cx="922498" cy="49953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140A50-705E-48EB-B8C3-2243526E1E9A}"/>
              </a:ext>
            </a:extLst>
          </p:cNvPr>
          <p:cNvSpPr/>
          <p:nvPr/>
        </p:nvSpPr>
        <p:spPr>
          <a:xfrm>
            <a:off x="7890933" y="3428999"/>
            <a:ext cx="778935" cy="49953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6290F970-DB3E-42DB-9CAB-ED6C6360534F}"/>
              </a:ext>
            </a:extLst>
          </p:cNvPr>
          <p:cNvSpPr/>
          <p:nvPr/>
        </p:nvSpPr>
        <p:spPr>
          <a:xfrm>
            <a:off x="5420325" y="2610306"/>
            <a:ext cx="2028679" cy="1988105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979D6F8-70FB-4EC4-A2F8-DDDA3EA8964B}"/>
              </a:ext>
            </a:extLst>
          </p:cNvPr>
          <p:cNvSpPr/>
          <p:nvPr/>
        </p:nvSpPr>
        <p:spPr>
          <a:xfrm>
            <a:off x="5948980" y="3309738"/>
            <a:ext cx="954325" cy="630483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441687-A213-41CD-9A64-2A4D3C74EA63}"/>
              </a:ext>
            </a:extLst>
          </p:cNvPr>
          <p:cNvGrpSpPr/>
          <p:nvPr/>
        </p:nvGrpSpPr>
        <p:grpSpPr>
          <a:xfrm>
            <a:off x="9369056" y="2711851"/>
            <a:ext cx="1224747" cy="1933827"/>
            <a:chOff x="8524981" y="0"/>
            <a:chExt cx="3556570" cy="561568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1ECDAF-80F0-4E12-BDC9-13FC15B04B95}"/>
                </a:ext>
              </a:extLst>
            </p:cNvPr>
            <p:cNvSpPr/>
            <p:nvPr/>
          </p:nvSpPr>
          <p:spPr>
            <a:xfrm>
              <a:off x="8524981" y="45377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1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323241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AA3646-54FC-4FBF-B503-440660C8E802}"/>
                </a:ext>
              </a:extLst>
            </p:cNvPr>
            <p:cNvSpPr/>
            <p:nvPr/>
          </p:nvSpPr>
          <p:spPr>
            <a:xfrm>
              <a:off x="8524981" y="136132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2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52507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2F503CA-740A-429A-93D5-17317E1D698D}"/>
                </a:ext>
              </a:extLst>
            </p:cNvPr>
            <p:cNvSpPr/>
            <p:nvPr/>
          </p:nvSpPr>
          <p:spPr>
            <a:xfrm>
              <a:off x="8911119" y="5125091"/>
              <a:ext cx="2785152" cy="490591"/>
            </a:xfrm>
            <a:custGeom>
              <a:avLst/>
              <a:gdLst>
                <a:gd name="connsiteX0" fmla="*/ 2682411 w 2785152"/>
                <a:gd name="connsiteY0" fmla="*/ 490591 h 490591"/>
                <a:gd name="connsiteX1" fmla="*/ 101885 w 2785152"/>
                <a:gd name="connsiteY1" fmla="*/ 490591 h 490591"/>
                <a:gd name="connsiteX2" fmla="*/ 0 w 2785152"/>
                <a:gd name="connsiteY2" fmla="*/ 388706 h 490591"/>
                <a:gd name="connsiteX3" fmla="*/ 0 w 2785152"/>
                <a:gd name="connsiteY3" fmla="*/ 0 h 490591"/>
                <a:gd name="connsiteX4" fmla="*/ 2785152 w 2785152"/>
                <a:gd name="connsiteY4" fmla="*/ 0 h 490591"/>
                <a:gd name="connsiteX5" fmla="*/ 2785152 w 2785152"/>
                <a:gd name="connsiteY5" fmla="*/ 388706 h 490591"/>
                <a:gd name="connsiteX6" fmla="*/ 2682411 w 2785152"/>
                <a:gd name="connsiteY6" fmla="*/ 490591 h 49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5152" h="490591">
                  <a:moveTo>
                    <a:pt x="2682411" y="490591"/>
                  </a:moveTo>
                  <a:lnTo>
                    <a:pt x="101885" y="490591"/>
                  </a:lnTo>
                  <a:cubicBezTo>
                    <a:pt x="45377" y="490591"/>
                    <a:pt x="0" y="445213"/>
                    <a:pt x="0" y="388706"/>
                  </a:cubicBezTo>
                  <a:lnTo>
                    <a:pt x="0" y="0"/>
                  </a:lnTo>
                  <a:lnTo>
                    <a:pt x="2785152" y="0"/>
                  </a:lnTo>
                  <a:lnTo>
                    <a:pt x="2785152" y="388706"/>
                  </a:lnTo>
                  <a:cubicBezTo>
                    <a:pt x="2784296" y="445213"/>
                    <a:pt x="2738918" y="490591"/>
                    <a:pt x="2682411" y="49059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88840A-56F1-447B-82D8-E8BCD0004421}"/>
                </a:ext>
              </a:extLst>
            </p:cNvPr>
            <p:cNvSpPr/>
            <p:nvPr/>
          </p:nvSpPr>
          <p:spPr>
            <a:xfrm>
              <a:off x="9001017" y="0"/>
              <a:ext cx="2736350" cy="83905"/>
            </a:xfrm>
            <a:custGeom>
              <a:avLst/>
              <a:gdLst>
                <a:gd name="connsiteX0" fmla="*/ 0 w 2736350"/>
                <a:gd name="connsiteY0" fmla="*/ 0 h 83905"/>
                <a:gd name="connsiteX1" fmla="*/ 2736351 w 2736350"/>
                <a:gd name="connsiteY1" fmla="*/ 0 h 83905"/>
                <a:gd name="connsiteX2" fmla="*/ 2736351 w 2736350"/>
                <a:gd name="connsiteY2" fmla="*/ 83906 h 83905"/>
                <a:gd name="connsiteX3" fmla="*/ 0 w 2736350"/>
                <a:gd name="connsiteY3" fmla="*/ 83906 h 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50" h="83905">
                  <a:moveTo>
                    <a:pt x="0" y="0"/>
                  </a:moveTo>
                  <a:lnTo>
                    <a:pt x="2736351" y="0"/>
                  </a:lnTo>
                  <a:lnTo>
                    <a:pt x="2736351" y="83906"/>
                  </a:lnTo>
                  <a:lnTo>
                    <a:pt x="0" y="839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2B185D-AE24-4A14-97C7-98454D3632FE}"/>
                </a:ext>
              </a:extLst>
            </p:cNvPr>
            <p:cNvSpPr/>
            <p:nvPr/>
          </p:nvSpPr>
          <p:spPr>
            <a:xfrm>
              <a:off x="9124201" y="684943"/>
              <a:ext cx="2207490" cy="391654"/>
            </a:xfrm>
            <a:custGeom>
              <a:avLst/>
              <a:gdLst>
                <a:gd name="connsiteX0" fmla="*/ 112265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CC1C8F-2C10-4DC2-B49D-39FB53287AA1}"/>
                </a:ext>
              </a:extLst>
            </p:cNvPr>
            <p:cNvSpPr/>
            <p:nvPr/>
          </p:nvSpPr>
          <p:spPr>
            <a:xfrm>
              <a:off x="8842596" y="540249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CB5FB4-6E48-4E62-9680-00A957C32B17}"/>
                </a:ext>
              </a:extLst>
            </p:cNvPr>
            <p:cNvSpPr/>
            <p:nvPr/>
          </p:nvSpPr>
          <p:spPr>
            <a:xfrm>
              <a:off x="11470232" y="711485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7128"/>
                    <a:pt x="269704" y="345040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60311C-31B0-4776-9F96-AF0F085B30B3}"/>
                </a:ext>
              </a:extLst>
            </p:cNvPr>
            <p:cNvSpPr/>
            <p:nvPr/>
          </p:nvSpPr>
          <p:spPr>
            <a:xfrm>
              <a:off x="9124201" y="1771435"/>
              <a:ext cx="2207490" cy="391654"/>
            </a:xfrm>
            <a:custGeom>
              <a:avLst/>
              <a:gdLst>
                <a:gd name="connsiteX0" fmla="*/ 112265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DFEE34-B751-4693-8476-296C8031D9C1}"/>
                </a:ext>
              </a:extLst>
            </p:cNvPr>
            <p:cNvSpPr/>
            <p:nvPr/>
          </p:nvSpPr>
          <p:spPr>
            <a:xfrm>
              <a:off x="8842596" y="1626741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557D43-0831-4E95-B072-36910F504B12}"/>
                </a:ext>
              </a:extLst>
            </p:cNvPr>
            <p:cNvSpPr/>
            <p:nvPr/>
          </p:nvSpPr>
          <p:spPr>
            <a:xfrm>
              <a:off x="11470232" y="1798833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6272"/>
                    <a:pt x="269704" y="344184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3DBB3B-3AC0-4743-8507-9C8BBDD2FAA8}"/>
                </a:ext>
              </a:extLst>
            </p:cNvPr>
            <p:cNvSpPr/>
            <p:nvPr/>
          </p:nvSpPr>
          <p:spPr>
            <a:xfrm>
              <a:off x="9165298" y="2988067"/>
              <a:ext cx="2207490" cy="391654"/>
            </a:xfrm>
            <a:custGeom>
              <a:avLst/>
              <a:gdLst>
                <a:gd name="connsiteX0" fmla="*/ 112264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64C1E8-A901-4CD6-AC5D-BE7345C7A419}"/>
                </a:ext>
              </a:extLst>
            </p:cNvPr>
            <p:cNvSpPr/>
            <p:nvPr/>
          </p:nvSpPr>
          <p:spPr>
            <a:xfrm>
              <a:off x="8882836" y="2843373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8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0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40413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A79EF0F-790C-4D63-8CB7-193A84235E0C}"/>
                </a:ext>
              </a:extLst>
            </p:cNvPr>
            <p:cNvSpPr/>
            <p:nvPr/>
          </p:nvSpPr>
          <p:spPr>
            <a:xfrm>
              <a:off x="11510473" y="3015465"/>
              <a:ext cx="345109" cy="345040"/>
            </a:xfrm>
            <a:custGeom>
              <a:avLst/>
              <a:gdLst>
                <a:gd name="connsiteX0" fmla="*/ 173811 w 345109"/>
                <a:gd name="connsiteY0" fmla="*/ 345040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0"/>
                  </a:moveTo>
                  <a:cubicBezTo>
                    <a:pt x="77064" y="345040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7"/>
                    <a:pt x="345047" y="170380"/>
                  </a:cubicBezTo>
                  <a:cubicBezTo>
                    <a:pt x="347616" y="266272"/>
                    <a:pt x="270560" y="344184"/>
                    <a:pt x="173811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807F0-5B07-4040-991F-589C78ECE8A1}"/>
                </a:ext>
              </a:extLst>
            </p:cNvPr>
            <p:cNvSpPr/>
            <p:nvPr/>
          </p:nvSpPr>
          <p:spPr>
            <a:xfrm>
              <a:off x="9165298" y="4154184"/>
              <a:ext cx="2207490" cy="391654"/>
            </a:xfrm>
            <a:custGeom>
              <a:avLst/>
              <a:gdLst>
                <a:gd name="connsiteX0" fmla="*/ 112264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5DEA8C-58CD-4266-BF49-B95781AA9BE5}"/>
                </a:ext>
              </a:extLst>
            </p:cNvPr>
            <p:cNvSpPr/>
            <p:nvPr/>
          </p:nvSpPr>
          <p:spPr>
            <a:xfrm>
              <a:off x="8882836" y="4009489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9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1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7"/>
                    <a:pt x="28" y="630149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1"/>
                  </a:cubicBezTo>
                  <a:cubicBezTo>
                    <a:pt x="91639" y="139557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8D04C2-23D8-4BD8-B4CE-56629D8372E5}"/>
                </a:ext>
              </a:extLst>
            </p:cNvPr>
            <p:cNvSpPr/>
            <p:nvPr/>
          </p:nvSpPr>
          <p:spPr>
            <a:xfrm>
              <a:off x="11510473" y="4181581"/>
              <a:ext cx="345109" cy="345040"/>
            </a:xfrm>
            <a:custGeom>
              <a:avLst/>
              <a:gdLst>
                <a:gd name="connsiteX0" fmla="*/ 173811 w 345109"/>
                <a:gd name="connsiteY0" fmla="*/ 345041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1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1"/>
                  </a:moveTo>
                  <a:cubicBezTo>
                    <a:pt x="77064" y="345041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8"/>
                    <a:pt x="345047" y="170380"/>
                  </a:cubicBezTo>
                  <a:cubicBezTo>
                    <a:pt x="347616" y="266272"/>
                    <a:pt x="270560" y="344184"/>
                    <a:pt x="173811" y="345041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DB91E0-2249-4B81-A54F-25DD39805E30}"/>
              </a:ext>
            </a:extLst>
          </p:cNvPr>
          <p:cNvSpPr txBox="1"/>
          <p:nvPr/>
        </p:nvSpPr>
        <p:spPr>
          <a:xfrm rot="10800000" flipH="1" flipV="1">
            <a:off x="4148603" y="3013320"/>
            <a:ext cx="13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</a:t>
            </a:r>
            <a:r>
              <a:rPr lang="en-IO" err="1">
                <a:solidFill>
                  <a:schemeClr val="bg1"/>
                </a:solidFill>
              </a:rPr>
              <a:t>edia</a:t>
            </a:r>
            <a:r>
              <a:rPr lang="en-IO">
                <a:solidFill>
                  <a:schemeClr val="bg1"/>
                </a:solidFill>
              </a:rPr>
              <a:t> file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C3BB0A-F180-4FD1-B8B0-2A0290194106}"/>
              </a:ext>
            </a:extLst>
          </p:cNvPr>
          <p:cNvSpPr txBox="1"/>
          <p:nvPr/>
        </p:nvSpPr>
        <p:spPr>
          <a:xfrm rot="10800000" flipH="1" flipV="1">
            <a:off x="9352124" y="2324534"/>
            <a:ext cx="13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</a:t>
            </a:r>
            <a:r>
              <a:rPr lang="en-IO">
                <a:solidFill>
                  <a:schemeClr val="bg1"/>
                </a:solidFill>
              </a:rPr>
              <a:t>tock report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BBF71-B907-344C-86A9-5AC9DBCA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5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F5B251-0B81-4D2C-86A2-6808B83F5B0A}"/>
              </a:ext>
            </a:extLst>
          </p:cNvPr>
          <p:cNvSpPr txBox="1"/>
          <p:nvPr/>
        </p:nvSpPr>
        <p:spPr>
          <a:xfrm>
            <a:off x="3258506" y="1147199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Britannic Bold" panose="020B0903060703020204" pitchFamily="34" charset="0"/>
              </a:rPr>
              <a:t>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115251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D9533-147C-4C41-AFE5-CF92CF29E29E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DCB58-3988-4FF5-B4D9-9B8ECC7E65DB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D436B9-AA43-4CFE-BE08-2AE62E7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C8B42-D199-4EF9-8E76-9FBCC6F27DB4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53850-53E1-4EA5-95DD-CE7B336D6F81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รูปภาพ 2">
            <a:extLst>
              <a:ext uri="{FF2B5EF4-FFF2-40B4-BE49-F238E27FC236}">
                <a16:creationId xmlns:a16="http://schemas.microsoft.com/office/drawing/2014/main" id="{9F1ADA7C-4572-4DE2-86D9-2297AFD0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6" y="1226463"/>
            <a:ext cx="8772525" cy="52106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082152-E5D7-8F41-B980-D3F6E6C4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D35D1-7865-4E5A-80BF-5E72DE24351F}"/>
              </a:ext>
            </a:extLst>
          </p:cNvPr>
          <p:cNvSpPr txBox="1"/>
          <p:nvPr/>
        </p:nvSpPr>
        <p:spPr>
          <a:xfrm>
            <a:off x="924559" y="337704"/>
            <a:ext cx="82182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Britannic Bold" panose="020B0903060703020204" pitchFamily="34" charset="0"/>
              </a:rPr>
              <a:t>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2771838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D9533-147C-4C41-AFE5-CF92CF29E29E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DCB58-3988-4FF5-B4D9-9B8ECC7E65DB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D436B9-AA43-4CFE-BE08-2AE62E7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C8B42-D199-4EF9-8E76-9FBCC6F27DB4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53850-53E1-4EA5-95DD-CE7B336D6F81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F2E97A-3850-49A5-B81F-5CB4B1D21A3F}"/>
              </a:ext>
            </a:extLst>
          </p:cNvPr>
          <p:cNvSpPr txBox="1"/>
          <p:nvPr/>
        </p:nvSpPr>
        <p:spPr>
          <a:xfrm>
            <a:off x="2032000" y="1856253"/>
            <a:ext cx="84873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Britannic Bold" panose="020B0903060703020204" pitchFamily="34" charset="0"/>
              </a:rPr>
              <a:t>OBJECT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7DB13-373D-4F82-B145-26259663D7CB}"/>
              </a:ext>
            </a:extLst>
          </p:cNvPr>
          <p:cNvSpPr txBox="1"/>
          <p:nvPr/>
        </p:nvSpPr>
        <p:spPr>
          <a:xfrm>
            <a:off x="1322691" y="2816428"/>
            <a:ext cx="1002264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thaiDist"/>
            <a:r>
              <a:rPr lang="en-US" sz="32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The approaches towards object counting can be roughly </a:t>
            </a:r>
            <a:r>
              <a:rPr lang="en-US" sz="3200" b="1">
                <a:solidFill>
                  <a:schemeClr val="bg1"/>
                </a:solidFill>
                <a:highlight>
                  <a:srgbClr val="FF00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categorized into three categories :</a:t>
            </a:r>
            <a:r>
              <a:rPr lang="en-US" sz="32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regression-based approach, density-based approach, and detection-based approach.</a:t>
            </a:r>
            <a:r>
              <a:rPr lang="th-TH" sz="32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endParaRPr lang="en-IO" sz="3200" b="1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6D8D4-C23B-D54A-8B42-0D3517BE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11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4F2C9-CAFD-C84F-9322-41193254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48224-3359-F34B-8B08-A1ADF224D477}"/>
              </a:ext>
            </a:extLst>
          </p:cNvPr>
          <p:cNvSpPr txBox="1"/>
          <p:nvPr/>
        </p:nvSpPr>
        <p:spPr>
          <a:xfrm>
            <a:off x="1800221" y="2459504"/>
            <a:ext cx="8591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8000">
                <a:solidFill>
                  <a:schemeClr val="bg1"/>
                </a:solidFill>
              </a:rPr>
              <a:t>NO EXPERIENCE</a:t>
            </a:r>
          </a:p>
          <a:p>
            <a:pPr algn="ctr"/>
            <a:r>
              <a:rPr lang="en-US" sz="4000">
                <a:solidFill>
                  <a:schemeClr val="bg1"/>
                </a:solidFill>
              </a:rPr>
              <a:t>w</a:t>
            </a:r>
            <a:r>
              <a:rPr lang="en-TH" sz="4000">
                <a:solidFill>
                  <a:schemeClr val="bg1"/>
                </a:solidFill>
              </a:rPr>
              <a:t>ith Object Dection &amp; Pytorch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23468D-BE9B-47DD-8B9F-CF3C21E36A58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9D09AB-52CC-45A8-9F76-B44AC6E71929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426A9C-CDFE-4FA4-8D82-C1C7CEB24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C26453-D5A3-46D0-B473-EEAF468214EF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C617C2-710A-4BFF-A8E4-DD94D081AD13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94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D9533-147C-4C41-AFE5-CF92CF29E29E}"/>
              </a:ext>
            </a:extLst>
          </p:cNvPr>
          <p:cNvGrpSpPr/>
          <p:nvPr/>
        </p:nvGrpSpPr>
        <p:grpSpPr>
          <a:xfrm>
            <a:off x="10882126" y="234596"/>
            <a:ext cx="1078815" cy="1048670"/>
            <a:chOff x="4203506" y="1480780"/>
            <a:chExt cx="3959303" cy="38486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DCB58-3988-4FF5-B4D9-9B8ECC7E65DB}"/>
                </a:ext>
              </a:extLst>
            </p:cNvPr>
            <p:cNvSpPr/>
            <p:nvPr/>
          </p:nvSpPr>
          <p:spPr>
            <a:xfrm>
              <a:off x="4203506" y="1480780"/>
              <a:ext cx="3959303" cy="3848668"/>
            </a:xfrm>
            <a:prstGeom prst="ellipse">
              <a:avLst/>
            </a:prstGeom>
            <a:solidFill>
              <a:srgbClr val="090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D436B9-AA43-4CFE-BE08-2AE62E7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04" y="1637730"/>
              <a:ext cx="2490703" cy="2635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C8B42-D199-4EF9-8E76-9FBCC6F27DB4}"/>
                </a:ext>
              </a:extLst>
            </p:cNvPr>
            <p:cNvSpPr txBox="1"/>
            <p:nvPr/>
          </p:nvSpPr>
          <p:spPr>
            <a:xfrm>
              <a:off x="4978022" y="2992270"/>
              <a:ext cx="2159757" cy="1920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547_Ddinya-05" panose="02000000000000000000" pitchFamily="2" charset="0"/>
                  <a:cs typeface="2547_Ddinya-05" panose="02000000000000000000" pitchFamily="2" charset="0"/>
                </a:rPr>
                <a:t>AI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547_Ddinya-05" panose="02000000000000000000" pitchFamily="2" charset="0"/>
                <a:cs typeface="2547_Ddinya-05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53850-53E1-4EA5-95DD-CE7B336D6F81}"/>
                </a:ext>
              </a:extLst>
            </p:cNvPr>
            <p:cNvSpPr txBox="1"/>
            <p:nvPr/>
          </p:nvSpPr>
          <p:spPr>
            <a:xfrm>
              <a:off x="4953268" y="3991422"/>
              <a:ext cx="2751772" cy="112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#ZF Heah" panose="02000000000000000000" pitchFamily="2" charset="0"/>
                  <a:cs typeface="#ZF Heah" panose="02000000000000000000" pitchFamily="2" charset="0"/>
                </a:rPr>
                <a:t>shiteru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6D8D4-C23B-D54A-8B42-0D3517BE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1692-146F-4EC5-B425-5DCEEE7446AF}" type="slidenum">
              <a:rPr lang="en-US" smtClean="0"/>
              <a:t>9</a:t>
            </a:fld>
            <a:endParaRPr lang="en-US"/>
          </a:p>
        </p:txBody>
      </p:sp>
      <p:pic>
        <p:nvPicPr>
          <p:cNvPr id="18" name="รูปภาพ 4">
            <a:extLst>
              <a:ext uri="{FF2B5EF4-FFF2-40B4-BE49-F238E27FC236}">
                <a16:creationId xmlns:a16="http://schemas.microsoft.com/office/drawing/2014/main" id="{2120B48A-E1AE-4B63-998A-618F03BF1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9" y="1485734"/>
            <a:ext cx="10199697" cy="48262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470171-9E48-4016-9B0F-D847DB2E5AE3}"/>
              </a:ext>
            </a:extLst>
          </p:cNvPr>
          <p:cNvSpPr txBox="1"/>
          <p:nvPr/>
        </p:nvSpPr>
        <p:spPr>
          <a:xfrm>
            <a:off x="922289" y="636483"/>
            <a:ext cx="82182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Britannic Bold" panose="020B0903060703020204" pitchFamily="34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499453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91B9E49597EFF2458848C9DAA46294A9" ma:contentTypeVersion="2" ma:contentTypeDescription="สร้างเอกสารใหม่" ma:contentTypeScope="" ma:versionID="b41108322e2432553fc2d1d4bc798646">
  <xsd:schema xmlns:xsd="http://www.w3.org/2001/XMLSchema" xmlns:xs="http://www.w3.org/2001/XMLSchema" xmlns:p="http://schemas.microsoft.com/office/2006/metadata/properties" xmlns:ns3="24dcf09e-efe8-4e15-ac5d-6b76cb510724" targetNamespace="http://schemas.microsoft.com/office/2006/metadata/properties" ma:root="true" ma:fieldsID="44231ce7724c4c6f8ada369328401ad1" ns3:_="">
    <xsd:import namespace="24dcf09e-efe8-4e15-ac5d-6b76cb5107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cf09e-efe8-4e15-ac5d-6b76cb510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FCDE6-0A95-4202-B53F-B0FEB0D3E68F}">
  <ds:schemaRefs>
    <ds:schemaRef ds:uri="24dcf09e-efe8-4e15-ac5d-6b76cb5107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3B0270-1D57-496F-81D1-B819A4AD6E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B9B18A-9C27-4126-B6D2-3454F94ED608}">
  <ds:schemaRefs>
    <ds:schemaRef ds:uri="24dcf09e-efe8-4e15-ac5d-6b76cb5107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Widescreen</PresentationFormat>
  <Paragraphs>114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#ZF Heah</vt:lpstr>
      <vt:lpstr>2547_Ddinya-05</vt:lpstr>
      <vt:lpstr>Arial</vt:lpstr>
      <vt:lpstr>Arial Rounded MT Bold</vt:lpstr>
      <vt:lpstr>Britannic Bold</vt:lpstr>
      <vt:lpstr>Calibri</vt:lpstr>
      <vt:lpstr>SF Pro Rounded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Modify Detectron2</vt:lpstr>
      <vt:lpstr>PowerPoint Presentation</vt:lpstr>
      <vt:lpstr>Bounding Box Size Clustering</vt:lpstr>
      <vt:lpstr>Pipeline</vt:lpstr>
      <vt:lpstr>Future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jiranan apikusalophakorn</dc:creator>
  <cp:lastModifiedBy>Waranthorn Chansawang</cp:lastModifiedBy>
  <cp:revision>1</cp:revision>
  <dcterms:created xsi:type="dcterms:W3CDTF">2021-05-29T04:22:17Z</dcterms:created>
  <dcterms:modified xsi:type="dcterms:W3CDTF">2021-05-30T11:19:53Z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0x01010091B9E49597EFF2458848C9DAA46294A9</vt:lpwstr>
  </property>
</Properties>
</file>