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0" y="0"/>
            <a:ext cx="40509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e-Motivate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-185400" y="2312750"/>
            <a:ext cx="41658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Ryzal Kamis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Lee Chengkai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Gavin Low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 Yan Chong</a:t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903" y="-24072"/>
            <a:ext cx="5143250" cy="51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Generation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Started with 3 ideas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Snapchat like overlay on top of the </a:t>
            </a:r>
            <a:r>
              <a:rPr lang="en"/>
              <a:t>prosthetic leg, with a realistic lookalike leg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Thought about using OpenCV for detection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Muscle sensor for increased mobility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By collecting data of muscles, we know how Anne would want to move her legs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Emotions logging/ monitor for motivating patients (E-motivate)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Possible method to use could be classification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Data scraping of Social media, (Twitter, Facebook )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Utilizing NLP for more accurate diagnosis, based on Anne’s post</a:t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6400" y="3790572"/>
            <a:ext cx="886193" cy="10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0975" y="3699699"/>
            <a:ext cx="1100425" cy="127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1000" y="3965163"/>
            <a:ext cx="2287825" cy="7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choose E-motivate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Emotions and mental state as the greatest stumbling block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Fear, depression, despair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Most of the reason is due to: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Viability of idea in a short period of time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we use OpenCV it might take hours to train the data.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Availability of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we able to source the amount of data in time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1021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Dashboard</a:t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b="46916" l="0" r="0" t="6608"/>
          <a:stretch/>
        </p:blipFill>
        <p:spPr>
          <a:xfrm>
            <a:off x="1272050" y="733062"/>
            <a:ext cx="6924374" cy="1810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 rotWithShape="1">
          <a:blip r:embed="rId4">
            <a:alphaModFix/>
          </a:blip>
          <a:srcRect b="34155" l="0" r="0" t="6700"/>
          <a:stretch/>
        </p:blipFill>
        <p:spPr>
          <a:xfrm>
            <a:off x="1272050" y="2606663"/>
            <a:ext cx="6924374" cy="2303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Further developments and improvements</a:t>
            </a:r>
            <a:endParaRPr b="1" sz="1800">
              <a:solidFill>
                <a:schemeClr val="dk2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chatbot can help to follow up with Anne, and motivate her especially during days which Anne is more likely to be down.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Without meeting the counsellor , the counsellor can monitor, and turns reduces downtime of meetups, allowing the time of counsellor to be better utilized on patients that have a more serious condition.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Anne will also not feel awkward if she is an introvert, and with data scraping of social media, it will also provide a more accurate understanding Anne current state.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800"/>
              <a:t>The End </a:t>
            </a:r>
            <a:br>
              <a:rPr b="1" lang="en" sz="4800"/>
            </a:br>
            <a:r>
              <a:rPr b="1" lang="en" sz="4800"/>
              <a:t>Thank you</a:t>
            </a:r>
            <a:endParaRPr b="1"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process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our group member helped out with the developments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Doing logging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Gathering data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Looking for tools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Developing dashboards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Ideas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