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AI-Powered Development POC – Project XYZ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Time &amp; Effort 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Traditional development: ~8–10 days</a:t>
            </a:r>
          </a:p>
          <a:p>
            <a:pPr>
              <a:spcAft>
                <a:spcPts val="1000"/>
              </a:spcAft>
              <a:defRPr sz="2200"/>
            </a:pPr>
            <a:r>
              <a:t>- AI-assisted development: ~2–3 days</a:t>
            </a:r>
          </a:p>
          <a:p>
            <a:pPr>
              <a:spcAft>
                <a:spcPts val="1000"/>
              </a:spcAft>
              <a:defRPr sz="2200"/>
            </a:pPr>
            <a:r>
              <a:t>- Coding: 1–2 hrs vs 6–7 hrs</a:t>
            </a:r>
          </a:p>
          <a:p>
            <a:pPr>
              <a:spcAft>
                <a:spcPts val="1000"/>
              </a:spcAft>
              <a:defRPr sz="2200"/>
            </a:pPr>
            <a:r>
              <a:t>- Documentation: 15 mins vs 1 hr</a:t>
            </a:r>
          </a:p>
          <a:p>
            <a:pPr>
              <a:spcAft>
                <a:spcPts val="1000"/>
              </a:spcAft>
              <a:defRPr sz="2200"/>
            </a:pPr>
            <a:r>
              <a:t>- Testing &amp; Review: 45 mins vs 1–2 hrs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Next Steps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Expand to automated test generation &amp; CI/CD</a:t>
            </a:r>
          </a:p>
          <a:p>
            <a:pPr>
              <a:spcAft>
                <a:spcPts val="1000"/>
              </a:spcAft>
              <a:defRPr sz="2200"/>
            </a:pPr>
            <a:r>
              <a:t>- Evaluate other AI tools (Copilot, Codeium, etc.)</a:t>
            </a:r>
          </a:p>
          <a:p>
            <a:pPr>
              <a:spcAft>
                <a:spcPts val="1000"/>
              </a:spcAft>
              <a:defRPr sz="2200"/>
            </a:pPr>
            <a:r>
              <a:t>- Define AI governance &amp; security policies (DLP, data privacy)</a:t>
            </a:r>
          </a:p>
          <a:p>
            <a:pPr>
              <a:spcAft>
                <a:spcPts val="1000"/>
              </a:spcAft>
              <a:defRPr sz="2200"/>
            </a:pPr>
            <a:r>
              <a:t>- Plan controlled rollout in more projects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Q&amp;A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Objective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Showcase how AI-assisted development accelerates delivery</a:t>
            </a:r>
          </a:p>
          <a:p>
            <a:pPr>
              <a:spcAft>
                <a:spcPts val="1000"/>
              </a:spcAft>
              <a:defRPr sz="2200"/>
            </a:pPr>
            <a:r>
              <a:t>- Build a working prototype of Project XYZ using Cursor AI</a:t>
            </a:r>
          </a:p>
          <a:p>
            <a:pPr>
              <a:spcAft>
                <a:spcPts val="1000"/>
              </a:spcAft>
              <a:defRPr sz="2200"/>
            </a:pPr>
            <a:r>
              <a:t>- Validate feasibility of integrating AI into UI, backend, and APIs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What is the POC?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Home Page: Ticket widget listing tickets</a:t>
            </a:r>
          </a:p>
          <a:p>
            <a:pPr>
              <a:spcAft>
                <a:spcPts val="1000"/>
              </a:spcAft>
              <a:defRPr sz="2200"/>
            </a:pPr>
            <a:r>
              <a:t>- Ticket Details Page: Detailed view on selection</a:t>
            </a:r>
          </a:p>
          <a:p>
            <a:pPr>
              <a:spcAft>
                <a:spcPts val="1000"/>
              </a:spcAft>
              <a:defRPr sz="2200"/>
            </a:pPr>
            <a:r>
              <a:t>- APIs: Serve ticket data dynamically</a:t>
            </a:r>
          </a:p>
          <a:p>
            <a:pPr>
              <a:spcAft>
                <a:spcPts val="1000"/>
              </a:spcAft>
              <a:defRPr sz="2200"/>
            </a:pPr>
            <a:r>
              <a:t>- All implemented using Cursor AI with minimal manual effort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How the POC Was Achieved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Fed the layout image to stitch.withgoogle</a:t>
            </a:r>
          </a:p>
          <a:p>
            <a:pPr>
              <a:spcAft>
                <a:spcPts val="1000"/>
              </a:spcAft>
              <a:defRPr sz="2200"/>
            </a:pPr>
            <a:r>
              <a:t>- Achieved business requirement designs in stitch.withgoogle using prompts</a:t>
            </a:r>
          </a:p>
          <a:p>
            <a:pPr>
              <a:spcAft>
                <a:spcPts val="1000"/>
              </a:spcAft>
              <a:defRPr sz="2200"/>
            </a:pPr>
            <a:r>
              <a:t>- Sent the final home page design from stitch.withgoogle to Cursor AI along with prompts</a:t>
            </a:r>
          </a:p>
          <a:p>
            <a:pPr>
              <a:spcAft>
                <a:spcPts val="1000"/>
              </a:spcAft>
              <a:defRPr sz="2200"/>
            </a:pPr>
            <a:r>
              <a:t>- Tuned the requirements with more prompts in Cursor AI and achieved the final goal</a:t>
            </a:r>
          </a:p>
          <a:p>
            <a:pPr>
              <a:spcAft>
                <a:spcPts val="1000"/>
              </a:spcAft>
              <a:defRPr sz="2200"/>
            </a:pPr>
            <a:r>
              <a:t>- Hosted the final UI to GitHub Pages by auto-generating GitHub Action code using AI prompts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Tech Stack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Frontend (UI): Next.js</a:t>
            </a:r>
          </a:p>
          <a:p>
            <a:pPr>
              <a:spcAft>
                <a:spcPts val="1000"/>
              </a:spcAft>
              <a:defRPr sz="2200"/>
            </a:pPr>
            <a:r>
              <a:t>- Backend (APIs): Spring Boot</a:t>
            </a:r>
          </a:p>
          <a:p>
            <a:pPr>
              <a:spcAft>
                <a:spcPts val="1000"/>
              </a:spcAft>
              <a:defRPr sz="2200"/>
            </a:pPr>
            <a:r>
              <a:t>- AI Tool: Cursor AI (latest model)</a:t>
            </a:r>
          </a:p>
          <a:p>
            <a:pPr>
              <a:spcAft>
                <a:spcPts val="1000"/>
              </a:spcAft>
              <a:defRPr sz="2200"/>
            </a:pPr>
            <a:r>
              <a:t>- Database: Dummy / Example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AI Model Details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Cursor AI (latest model) used for frontend &amp; backend code generation</a:t>
            </a:r>
          </a:p>
          <a:p>
            <a:pPr>
              <a:spcAft>
                <a:spcPts val="1000"/>
              </a:spcAft>
              <a:defRPr sz="2200"/>
            </a:pPr>
            <a:r>
              <a:t>- API contracts and test case generation</a:t>
            </a:r>
          </a:p>
          <a:p>
            <a:pPr>
              <a:spcAft>
                <a:spcPts val="1000"/>
              </a:spcAft>
              <a:defRPr sz="2200"/>
            </a:pPr>
            <a:r>
              <a:t>- Documentation &amp; architectural suggestions</a:t>
            </a:r>
          </a:p>
          <a:p>
            <a:pPr>
              <a:spcAft>
                <a:spcPts val="1000"/>
              </a:spcAft>
              <a:defRPr sz="2200"/>
            </a:pPr>
            <a:r>
              <a:t>- Reduced manual effort by ~70–80%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Implementation Highlights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AI-generated UI components &amp; APIs</a:t>
            </a:r>
          </a:p>
          <a:p>
            <a:pPr>
              <a:spcAft>
                <a:spcPts val="1000"/>
              </a:spcAft>
              <a:defRPr sz="2200"/>
            </a:pPr>
            <a:r>
              <a:t>- Auto-generated documentation &amp; test cases</a:t>
            </a:r>
          </a:p>
          <a:p>
            <a:pPr>
              <a:spcAft>
                <a:spcPts val="1000"/>
              </a:spcAft>
              <a:defRPr sz="2200"/>
            </a:pPr>
            <a:r>
              <a:t>- End-to-end working prototype in 2–3 days vs 8–10 days manually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Pros of AI-Assisted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No manual writing of code, including test cases</a:t>
            </a:r>
          </a:p>
          <a:p>
            <a:pPr>
              <a:spcAft>
                <a:spcPts val="1000"/>
              </a:spcAft>
              <a:defRPr sz="2200"/>
            </a:pPr>
            <a:r>
              <a:t>- Quickly find solutions without searching multiple websites</a:t>
            </a:r>
          </a:p>
          <a:p>
            <a:pPr>
              <a:spcAft>
                <a:spcPts val="1000"/>
              </a:spcAft>
              <a:defRPr sz="2200"/>
            </a:pPr>
            <a:r>
              <a:t>- AI suggests optimized code, reducing manual performance tuning</a:t>
            </a:r>
          </a:p>
          <a:p>
            <a:pPr>
              <a:spcAft>
                <a:spcPts val="1000"/>
              </a:spcAft>
              <a:defRPr sz="2200"/>
            </a:pPr>
            <a:r>
              <a:t>- Promotes best practices and modern standards</a:t>
            </a:r>
          </a:p>
          <a:p>
            <a:pPr>
              <a:spcAft>
                <a:spcPts val="1000"/>
              </a:spcAft>
              <a:defRPr sz="2200"/>
            </a:pPr>
            <a:r>
              <a:t>- Helps in designing project structure and making architectural decisions</a:t>
            </a:r>
          </a:p>
          <a:p>
            <a:pPr>
              <a:spcAft>
                <a:spcPts val="1000"/>
              </a:spcAft>
              <a:defRPr sz="2200"/>
            </a:pPr>
            <a:r>
              <a:t>- Enables easy comparison of frameworks, tools, and plugins</a:t>
            </a:r>
          </a:p>
          <a:p>
            <a:pPr>
              <a:spcAft>
                <a:spcPts val="1000"/>
              </a:spcAft>
              <a:defRPr sz="2200"/>
            </a:pPr>
            <a:r>
              <a:t>- Highlights potential design flaws or anti-patterns early</a:t>
            </a:r>
          </a:p>
          <a:p>
            <a:pPr>
              <a:spcAft>
                <a:spcPts val="1000"/>
              </a:spcAft>
              <a:defRPr sz="2200"/>
            </a:pPr>
            <a:r>
              <a:t>- Makes documentation easier with auto-generated summaries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000080"/>
                </a:solidFill>
              </a:defRPr>
            </a:pPr>
            <a:r>
              <a:t>Cons / Challenges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188720"/>
            <a:ext cx="7772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000"/>
              </a:spcAft>
              <a:defRPr sz="2200"/>
            </a:pPr>
            <a:r>
              <a:t>- AI-generated code may need review &amp; refactoring</a:t>
            </a:r>
          </a:p>
          <a:p>
            <a:pPr>
              <a:spcAft>
                <a:spcPts val="1000"/>
              </a:spcAft>
              <a:defRPr sz="2200"/>
            </a:pPr>
            <a:r>
              <a:t>- Potential data leaks if prompts include sensitive info</a:t>
            </a:r>
          </a:p>
          <a:p>
            <a:pPr>
              <a:spcAft>
                <a:spcPts val="1000"/>
              </a:spcAft>
              <a:defRPr sz="2200"/>
            </a:pPr>
            <a:r>
              <a:t>- Can reduce developers’ deep understanding of the code</a:t>
            </a:r>
          </a:p>
          <a:p>
            <a:pPr>
              <a:spcAft>
                <a:spcPts val="1000"/>
              </a:spcAft>
              <a:defRPr sz="2200"/>
            </a:pPr>
            <a:r>
              <a:t>- AI-generated logic may be harder to debug</a:t>
            </a:r>
          </a:p>
          <a:p>
            <a:pPr>
              <a:spcAft>
                <a:spcPts val="1000"/>
              </a:spcAft>
              <a:defRPr sz="2200"/>
            </a:pPr>
            <a:r>
              <a:t>- May require extra effort to enforce org coding guidelines</a:t>
            </a:r>
          </a:p>
          <a:p>
            <a:pPr>
              <a:spcAft>
                <a:spcPts val="1000"/>
              </a:spcAft>
              <a:defRPr sz="2200"/>
            </a:pPr>
            <a:r>
              <a:t>- Enterprise AI tools and API usage can add recurring expenses</a:t>
            </a:r>
          </a:p>
          <a:p>
            <a:pPr>
              <a:spcAft>
                <a:spcPts val="1000"/>
              </a:spcAft>
              <a:defRPr sz="2200"/>
            </a:pPr>
            <a:r>
              <a:t>- AI may misinterpret incomplete or ambiguous requirements</a:t>
            </a:r>
          </a:p>
          <a:p>
            <a:pPr>
              <a:spcAft>
                <a:spcPts val="1000"/>
              </a:spcAft>
              <a:defRPr sz="2200"/>
            </a:pPr>
            <a:r>
              <a:t>- Models may suggest outdated libraries or incompatible APIs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