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9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2" Type="http://schemas.openxmlformats.org/officeDocument/2006/relationships/tableStyles" Target="tableStyles.xml"/>  <Relationship Id="rId11" Type="http://schemas.openxmlformats.org/officeDocument/2006/relationships/theme" Target="theme/theme1.xml"/>  <Relationship Id="rId10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25863"/>
            <a:ext cx="12185650" cy="68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53" y="0"/>
            <a:ext cx="1212674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170" y="0"/>
            <a:ext cx="1214531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789" y="0"/>
            <a:ext cx="1214207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26027"/>
            <a:ext cx="12185650" cy="68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38444"/>
            <a:ext cx="12185650" cy="67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832" y="0"/>
            <a:ext cx="1212998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