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71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BBD3849-5AC0-42F4-857B-F63F8B1DCD2E}" type="datetimeFigureOut">
              <a:rPr lang="en-SG" smtClean="0"/>
              <a:t>4/12/2024</a:t>
            </a:fld>
            <a:endParaRPr lang="en-S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A25BA8-FB7D-4056-BD2F-ECFFD786D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4512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849-5AC0-42F4-857B-F63F8B1DCD2E}" type="datetimeFigureOut">
              <a:rPr lang="en-SG" smtClean="0"/>
              <a:t>4/12/2024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5BA8-FB7D-4056-BD2F-ECFFD786D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6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849-5AC0-42F4-857B-F63F8B1DCD2E}" type="datetimeFigureOut">
              <a:rPr lang="en-SG" smtClean="0"/>
              <a:t>4/12/2024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5BA8-FB7D-4056-BD2F-ECFFD786D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5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849-5AC0-42F4-857B-F63F8B1DCD2E}" type="datetimeFigureOut">
              <a:rPr lang="en-SG" smtClean="0"/>
              <a:t>4/12/2024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5BA8-FB7D-4056-BD2F-ECFFD786D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42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BBD3849-5AC0-42F4-857B-F63F8B1DCD2E}" type="datetimeFigureOut">
              <a:rPr lang="en-SG" smtClean="0"/>
              <a:t>4/12/2024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7A25BA8-FB7D-4056-BD2F-ECFFD786D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7556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849-5AC0-42F4-857B-F63F8B1DCD2E}" type="datetimeFigureOut">
              <a:rPr lang="en-SG" smtClean="0"/>
              <a:t>4/12/2024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5BA8-FB7D-4056-BD2F-ECFFD786D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758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849-5AC0-42F4-857B-F63F8B1DCD2E}" type="datetimeFigureOut">
              <a:rPr lang="en-SG" smtClean="0"/>
              <a:t>4/12/2024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5BA8-FB7D-4056-BD2F-ECFFD786D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146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849-5AC0-42F4-857B-F63F8B1DCD2E}" type="datetimeFigureOut">
              <a:rPr lang="en-SG" smtClean="0"/>
              <a:t>4/12/2024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5BA8-FB7D-4056-BD2F-ECFFD786D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660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849-5AC0-42F4-857B-F63F8B1DCD2E}" type="datetimeFigureOut">
              <a:rPr lang="en-SG" smtClean="0"/>
              <a:t>4/12/2024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5BA8-FB7D-4056-BD2F-ECFFD786D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758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849-5AC0-42F4-857B-F63F8B1DCD2E}" type="datetimeFigureOut">
              <a:rPr lang="en-SG" smtClean="0"/>
              <a:t>4/12/2024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A25BA8-FB7D-4056-BD2F-ECFFD786D199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19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BBD3849-5AC0-42F4-857B-F63F8B1DCD2E}" type="datetimeFigureOut">
              <a:rPr lang="en-SG" smtClean="0"/>
              <a:t>4/12/2024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A25BA8-FB7D-4056-BD2F-ECFFD786D199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623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BD3849-5AC0-42F4-857B-F63F8B1DCD2E}" type="datetimeFigureOut">
              <a:rPr lang="en-SG" smtClean="0"/>
              <a:t>4/12/2024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A25BA8-FB7D-4056-BD2F-ECFFD786D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5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A427-F4E4-3DAB-C0F7-313FA4679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Efficient Tourist Route Planning in Bangladesh: A Time-Conscious Tourist Places Recommendation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EACA7B-A65A-DA94-4D03-BB11709FB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>
                <a:latin typeface="+mj-lt"/>
              </a:rPr>
              <a:t>Supervised By</a:t>
            </a:r>
          </a:p>
          <a:p>
            <a:r>
              <a:rPr lang="en-SG" dirty="0">
                <a:latin typeface="+mj-lt"/>
              </a:rPr>
              <a:t>- Md </a:t>
            </a:r>
            <a:r>
              <a:rPr lang="en-SG" dirty="0" err="1">
                <a:latin typeface="+mj-lt"/>
              </a:rPr>
              <a:t>Mostofa</a:t>
            </a:r>
            <a:r>
              <a:rPr lang="en-SG" dirty="0">
                <a:latin typeface="+mj-lt"/>
              </a:rPr>
              <a:t> Kamal Rasel</a:t>
            </a:r>
          </a:p>
        </p:txBody>
      </p:sp>
    </p:spTree>
    <p:extLst>
      <p:ext uri="{BB962C8B-B14F-4D97-AF65-F5344CB8AC3E}">
        <p14:creationId xmlns:p14="http://schemas.microsoft.com/office/powerpoint/2010/main" val="144103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CEBD-4792-8015-B569-1A1A3E5C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Data Collection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351E-2BF9-99EE-3EF5-AB67DA97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Database Collection Challenges: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dirty="0"/>
              <a:t>Paper and Website</a:t>
            </a:r>
            <a:endParaRPr lang="en-US" sz="2800" b="1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/>
              <a:t>Google Maps API Key Issues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/>
              <a:t>Wikipedia Data Retrieval Problems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/>
              <a:t>MySQL Configuration Adjustment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/>
              <a:t>Importing dataset with coding issues</a:t>
            </a:r>
          </a:p>
          <a:p>
            <a:endParaRPr lang="en-US" sz="1800" b="1" u="sng" dirty="0">
              <a:solidFill>
                <a:schemeClr val="tx2"/>
              </a:solidFill>
            </a:endParaRP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672BA-BD42-8E87-2DC7-4B930EB45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592" y="82296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1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29CCC-41EA-473C-7943-4CE24E2D5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792D-E86E-6C5B-33E0-9E809E40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88" y="558514"/>
            <a:ext cx="10058400" cy="1371600"/>
          </a:xfrm>
        </p:spPr>
        <p:txBody>
          <a:bodyPr>
            <a:normAutofit/>
          </a:bodyPr>
          <a:lstStyle/>
          <a:p>
            <a:r>
              <a:rPr lang="en-SG" dirty="0"/>
              <a:t>Database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693FF5-1DA7-9416-F82F-F6B31B5B6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3861"/>
            <a:ext cx="9830652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A9C3-445C-447B-5478-B196C0B0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Expected Result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A9C07-4BE5-A169-8071-63E2ECD6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800" dirty="0"/>
              <a:t>Deliver a tourist Recommendation System that recommends tourist places within a time frame given by the traveller.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800" dirty="0"/>
              <a:t> Plan the route from the present location to all the tourist destinations that can be covered within that time frame.</a:t>
            </a:r>
          </a:p>
        </p:txBody>
      </p:sp>
      <p:pic>
        <p:nvPicPr>
          <p:cNvPr id="6146" name="Picture 2" descr="Dobrze wdrożony system IT – sposób na lepszą efektywność w logistyce -  Portal logistyczny LogistykawPolsce.pl">
            <a:extLst>
              <a:ext uri="{FF2B5EF4-FFF2-40B4-BE49-F238E27FC236}">
                <a16:creationId xmlns:a16="http://schemas.microsoft.com/office/drawing/2014/main" id="{BDFFA7DF-DD59-275A-5379-183A64EC1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477" y="4546381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6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PNG images free download | Pngimg.com">
            <a:extLst>
              <a:ext uri="{FF2B5EF4-FFF2-40B4-BE49-F238E27FC236}">
                <a16:creationId xmlns:a16="http://schemas.microsoft.com/office/drawing/2014/main" id="{5D5D887E-7A28-5651-310B-E1210457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95500"/>
            <a:ext cx="6838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1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D92E-77B7-1AB9-2B3D-5BE2D71F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D797-9CEB-99F8-DE1B-ADB1A0FB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SG" dirty="0">
                <a:solidFill>
                  <a:schemeClr val="tx1"/>
                </a:solidFill>
                <a:latin typeface="+mj-lt"/>
              </a:rPr>
              <a:t>Fima Faria Lisa </a:t>
            </a: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  <a:latin typeface="+mj-lt"/>
              </a:rPr>
              <a:t>        - 2020-1-60-026</a:t>
            </a:r>
          </a:p>
          <a:p>
            <a:pPr marL="457200" indent="-457200">
              <a:buAutoNum type="arabicPeriod" startAt="2"/>
            </a:pPr>
            <a:r>
              <a:rPr lang="en-SG" dirty="0" err="1">
                <a:solidFill>
                  <a:schemeClr val="tx1"/>
                </a:solidFill>
                <a:latin typeface="+mj-lt"/>
              </a:rPr>
              <a:t>Noshin</a:t>
            </a:r>
            <a:r>
              <a:rPr lang="en-SG" dirty="0">
                <a:solidFill>
                  <a:schemeClr val="tx1"/>
                </a:solidFill>
                <a:latin typeface="+mj-lt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+mj-lt"/>
              </a:rPr>
              <a:t>Tasnim</a:t>
            </a:r>
            <a:r>
              <a:rPr lang="en-SG" dirty="0">
                <a:solidFill>
                  <a:schemeClr val="tx1"/>
                </a:solidFill>
                <a:latin typeface="+mj-lt"/>
              </a:rPr>
              <a:t> Khan</a:t>
            </a: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  <a:latin typeface="+mj-lt"/>
              </a:rPr>
              <a:t>        - 2020-1-60-221</a:t>
            </a:r>
          </a:p>
          <a:p>
            <a:pPr marL="457200" indent="-457200">
              <a:buAutoNum type="arabicPeriod" startAt="3"/>
            </a:pPr>
            <a:r>
              <a:rPr lang="en-SG" dirty="0">
                <a:solidFill>
                  <a:schemeClr val="tx1"/>
                </a:solidFill>
                <a:latin typeface="+mj-lt"/>
              </a:rPr>
              <a:t>Farhana </a:t>
            </a:r>
            <a:r>
              <a:rPr lang="en-SG" dirty="0" err="1">
                <a:solidFill>
                  <a:schemeClr val="tx1"/>
                </a:solidFill>
                <a:latin typeface="+mj-lt"/>
              </a:rPr>
              <a:t>Jaman</a:t>
            </a:r>
            <a:endParaRPr lang="en-SG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  <a:latin typeface="+mj-lt"/>
              </a:rPr>
              <a:t>        - 2020-1-60-006</a:t>
            </a:r>
          </a:p>
          <a:p>
            <a:pPr marL="342900" indent="-342900">
              <a:buAutoNum type="arabicPeriod" startAt="4"/>
            </a:pPr>
            <a:r>
              <a:rPr lang="en-SG" dirty="0">
                <a:solidFill>
                  <a:schemeClr val="tx1"/>
                </a:solidFill>
                <a:latin typeface="+mj-lt"/>
              </a:rPr>
              <a:t>Ayesha Chowdhury</a:t>
            </a:r>
          </a:p>
          <a:p>
            <a:pPr marL="0" indent="0">
              <a:buNone/>
            </a:pPr>
            <a:r>
              <a:rPr lang="en-SG" dirty="0">
                <a:latin typeface="+mj-lt"/>
              </a:rPr>
              <a:t>        - 2020-1-60-003</a:t>
            </a:r>
            <a:endParaRPr lang="en-SG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SG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C9346-8241-3031-3351-FE206CB8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7" y="2103120"/>
            <a:ext cx="32194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1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41CE-500C-FE9D-BFFF-1E0EA880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D25C-D9D1-CEDD-1D3B-988CD8C7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1"/>
                </a:solidFill>
                <a:latin typeface="+mj-lt"/>
              </a:rPr>
              <a:t>Why is a Tourist Recommendation System needed?</a:t>
            </a:r>
          </a:p>
          <a:p>
            <a:pPr marL="0" indent="0">
              <a:buNone/>
            </a:pPr>
            <a:endParaRPr lang="en-SG" sz="2800" dirty="0">
              <a:solidFill>
                <a:schemeClr val="tx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1"/>
                </a:solidFill>
                <a:latin typeface="+mj-lt"/>
              </a:rPr>
              <a:t>Why not use Existing tourist Recommendation Systems?</a:t>
            </a:r>
          </a:p>
          <a:p>
            <a:pPr>
              <a:buFont typeface="Wingdings" panose="05000000000000000000" pitchFamily="2" charset="2"/>
              <a:buChar char="§"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17CA0-AD77-DB7A-C5A1-EF0E8B535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695" y="3773214"/>
            <a:ext cx="2783330" cy="2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8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7C71-6431-82BE-0F20-5850F934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AA78-B7FF-F844-C94C-FA2611FC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SG" sz="2800" dirty="0">
                <a:latin typeface="+mj-lt"/>
              </a:rPr>
              <a:t> The existing recommendation system overlooked the Time constraints of Travellers.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2800" dirty="0">
                <a:latin typeface="+mj-lt"/>
              </a:rPr>
              <a:t>Lack of Tourist Recommendation system </a:t>
            </a:r>
            <a:r>
              <a:rPr lang="en-SG" sz="2800">
                <a:latin typeface="+mj-lt"/>
              </a:rPr>
              <a:t>in Bangladesh </a:t>
            </a:r>
            <a:r>
              <a:rPr lang="en-SG" sz="2800" dirty="0">
                <a:latin typeface="+mj-lt"/>
              </a:rPr>
              <a:t>where tourist places in every upazila can be found.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EE5DA-B77E-C9E1-CF4B-EBD5B90BB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" y="4150002"/>
            <a:ext cx="2154620" cy="27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5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6673-889E-7C60-0413-54F607DA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9AB6-A6D3-010C-31CF-778C92B7B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SG" sz="2800" dirty="0">
                <a:latin typeface="+mj-lt"/>
              </a:rPr>
              <a:t>But the dataset doesn’t contain information about travel time between two tourist places. How we will measure time to </a:t>
            </a:r>
            <a:r>
              <a:rPr lang="en-SG" sz="2800" dirty="0" err="1">
                <a:latin typeface="+mj-lt"/>
              </a:rPr>
              <a:t>fulfill</a:t>
            </a:r>
            <a:r>
              <a:rPr lang="en-SG" sz="2800" dirty="0">
                <a:latin typeface="+mj-lt"/>
              </a:rPr>
              <a:t> our goal to meet time frames when we don’t know about travel time?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7EEBD-4D11-8C21-DEFA-F5742144D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21" y="4433226"/>
            <a:ext cx="3636579" cy="24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4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89C1-8B36-A792-4288-2E409E69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756A-A61C-1351-B3B8-3D8D924D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SG" sz="2800" dirty="0">
                <a:latin typeface="+mj-lt"/>
              </a:rPr>
              <a:t>Use Google Map</a:t>
            </a:r>
          </a:p>
          <a:p>
            <a:pPr marL="457200" indent="-457200">
              <a:buAutoNum type="arabicPeriod"/>
            </a:pPr>
            <a:r>
              <a:rPr lang="en-SG" sz="2800" dirty="0">
                <a:latin typeface="+mj-lt"/>
              </a:rPr>
              <a:t>Use latitude and longitude to measure the distance between two tourist places and estimate time.</a:t>
            </a:r>
          </a:p>
        </p:txBody>
      </p:sp>
      <p:pic>
        <p:nvPicPr>
          <p:cNvPr id="1026" name="Picture 2" descr="Solution for problem for business metaphor">
            <a:extLst>
              <a:ext uri="{FF2B5EF4-FFF2-40B4-BE49-F238E27FC236}">
                <a16:creationId xmlns:a16="http://schemas.microsoft.com/office/drawing/2014/main" id="{06008AB8-E40B-1184-DBC5-88AC4216E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349" y="4206615"/>
            <a:ext cx="3628423" cy="242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0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1C4E-5259-D419-5821-60C90417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3D28A-8B2E-BC08-F60E-A4E8726F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1510" indent="-514350" algn="just" rtl="0">
              <a:spcBef>
                <a:spcPts val="0"/>
              </a:spcBef>
              <a:spcAft>
                <a:spcPts val="0"/>
              </a:spcAft>
              <a:buAutoNum type="romanLcParenR"/>
            </a:pPr>
            <a:r>
              <a:rPr lang="en-US" sz="2800" dirty="0">
                <a:latin typeface="+mj-lt"/>
              </a:rPr>
              <a:t>Recommend tourist places and plan routes considering the time frame where starting time, and departure time will be given to do recommendations.</a:t>
            </a:r>
          </a:p>
          <a:p>
            <a:pPr marL="651510" indent="-514350" algn="just" rtl="0">
              <a:spcBef>
                <a:spcPts val="0"/>
              </a:spcBef>
              <a:spcAft>
                <a:spcPts val="0"/>
              </a:spcAft>
              <a:buAutoNum type="romanLcParenR"/>
            </a:pPr>
            <a:r>
              <a:rPr lang="en-US" sz="2800" dirty="0">
                <a:latin typeface="+mj-lt"/>
              </a:rPr>
              <a:t>Develop a tourist recommendation system where tourist places in every upazila of Bangladesh can be found.</a:t>
            </a:r>
            <a:endParaRPr lang="en-SG" sz="28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15734-4198-640D-7AAA-79C27231F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320" y="4843807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0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487F-CE90-4169-CE8E-1AC0D35E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Proposed Work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3273FF-8E62-3469-7ABD-A92B011665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17" y="2014194"/>
            <a:ext cx="4105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90BA64-49B3-097E-68CA-26BD19A7E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119923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0309-D688-2731-E701-4164F29F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DF13-A2AA-C48F-36F9-CB5AA4AF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/>
              <a:t>Data Collection Steps: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800" dirty="0"/>
              <a:t>Data Gathering from Google Places API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800" dirty="0"/>
              <a:t>Data Processing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800" dirty="0"/>
              <a:t>Data Transformation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800" dirty="0"/>
              <a:t>Database Integration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800" dirty="0"/>
              <a:t>Quality Assurance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5AE98-0C31-FCA8-DC45-4151A4A4E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769" y="1734207"/>
            <a:ext cx="4563854" cy="45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4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157</TotalTime>
  <Words>284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Garamond</vt:lpstr>
      <vt:lpstr>Wingdings</vt:lpstr>
      <vt:lpstr>Savon</vt:lpstr>
      <vt:lpstr>Efficient Tourist Route Planning in Bangladesh: A Time-Conscious Tourist Places Recommendation System</vt:lpstr>
      <vt:lpstr>Group Members</vt:lpstr>
      <vt:lpstr>Introduction </vt:lpstr>
      <vt:lpstr>Motivation</vt:lpstr>
      <vt:lpstr>Problem Statements</vt:lpstr>
      <vt:lpstr>Solution</vt:lpstr>
      <vt:lpstr>Objective</vt:lpstr>
      <vt:lpstr>Proposed Work</vt:lpstr>
      <vt:lpstr>Data Collection</vt:lpstr>
      <vt:lpstr>Data Collection </vt:lpstr>
      <vt:lpstr>Database</vt:lpstr>
      <vt:lpstr>Expected Result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Tourist Route Planning in Bangladesh: A Time-Conscious Tourist Places Recommendation System</dc:title>
  <dc:creator>fima faria lisa</dc:creator>
  <cp:lastModifiedBy>fima faria lisa</cp:lastModifiedBy>
  <cp:revision>5</cp:revision>
  <dcterms:created xsi:type="dcterms:W3CDTF">2024-04-02T05:11:32Z</dcterms:created>
  <dcterms:modified xsi:type="dcterms:W3CDTF">2024-12-04T07:59:31Z</dcterms:modified>
</cp:coreProperties>
</file>