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Playfair Display"/>
      <p:regular r:id="rId16"/>
      <p:bold r:id="rId17"/>
      <p:italic r:id="rId18"/>
      <p:boldItalic r:id="rId19"/>
    </p:embeddedFont>
    <p:embeddedFont>
      <p:font typeface="Raleway Light"/>
      <p:regular r:id="rId20"/>
      <p:bold r:id="rId21"/>
      <p:italic r:id="rId22"/>
      <p:boldItalic r:id="rId23"/>
    </p:embeddedFont>
    <p:embeddedFont>
      <p:font typeface="Vidaloka"/>
      <p:regular r:id="rId24"/>
    </p:embeddedFont>
    <p:embeddedFont>
      <p:font typeface="Inria Serif Light"/>
      <p:regular r:id="rId25"/>
      <p:bold r:id="rId26"/>
      <p:italic r:id="rId27"/>
      <p:boldItalic r:id="rId28"/>
    </p:embeddedFont>
    <p:embeddedFont>
      <p:font typeface="Raleway Medium"/>
      <p:regular r:id="rId29"/>
      <p:bold r:id="rId30"/>
      <p:italic r:id="rId31"/>
      <p:boldItalic r:id="rId32"/>
    </p:embeddedFont>
    <p:embeddedFont>
      <p:font typeface="Tinos"/>
      <p:regular r:id="rId33"/>
      <p:bold r:id="rId34"/>
      <p:italic r:id="rId35"/>
      <p:boldItalic r:id="rId36"/>
    </p:embeddedFont>
    <p:embeddedFont>
      <p:font typeface="Satisfy"/>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Light-regular.fntdata"/><Relationship Id="rId22" Type="http://schemas.openxmlformats.org/officeDocument/2006/relationships/font" Target="fonts/RalewayLight-italic.fntdata"/><Relationship Id="rId21" Type="http://schemas.openxmlformats.org/officeDocument/2006/relationships/font" Target="fonts/RalewayLight-bold.fntdata"/><Relationship Id="rId24" Type="http://schemas.openxmlformats.org/officeDocument/2006/relationships/font" Target="fonts/Vidaloka-regular.fntdata"/><Relationship Id="rId23" Type="http://schemas.openxmlformats.org/officeDocument/2006/relationships/font" Target="fonts/RalewayLigh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InriaSerifLight-bold.fntdata"/><Relationship Id="rId25" Type="http://schemas.openxmlformats.org/officeDocument/2006/relationships/font" Target="fonts/InriaSerifLight-regular.fntdata"/><Relationship Id="rId28" Type="http://schemas.openxmlformats.org/officeDocument/2006/relationships/font" Target="fonts/InriaSerifLight-boldItalic.fntdata"/><Relationship Id="rId27" Type="http://schemas.openxmlformats.org/officeDocument/2006/relationships/font" Target="fonts/InriaSerifLight-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Medium-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Medium-italic.fntdata"/><Relationship Id="rId30" Type="http://schemas.openxmlformats.org/officeDocument/2006/relationships/font" Target="fonts/RalewayMedium-bold.fntdata"/><Relationship Id="rId11" Type="http://schemas.openxmlformats.org/officeDocument/2006/relationships/slide" Target="slides/slide7.xml"/><Relationship Id="rId33" Type="http://schemas.openxmlformats.org/officeDocument/2006/relationships/font" Target="fonts/Tinos-regular.fntdata"/><Relationship Id="rId10" Type="http://schemas.openxmlformats.org/officeDocument/2006/relationships/slide" Target="slides/slide6.xml"/><Relationship Id="rId32" Type="http://schemas.openxmlformats.org/officeDocument/2006/relationships/font" Target="fonts/RalewayMedium-boldItalic.fntdata"/><Relationship Id="rId13" Type="http://schemas.openxmlformats.org/officeDocument/2006/relationships/slide" Target="slides/slide9.xml"/><Relationship Id="rId35" Type="http://schemas.openxmlformats.org/officeDocument/2006/relationships/font" Target="fonts/Tinos-italic.fntdata"/><Relationship Id="rId12" Type="http://schemas.openxmlformats.org/officeDocument/2006/relationships/slide" Target="slides/slide8.xml"/><Relationship Id="rId34" Type="http://schemas.openxmlformats.org/officeDocument/2006/relationships/font" Target="fonts/Tinos-bold.fntdata"/><Relationship Id="rId15" Type="http://schemas.openxmlformats.org/officeDocument/2006/relationships/slide" Target="slides/slide11.xml"/><Relationship Id="rId37" Type="http://schemas.openxmlformats.org/officeDocument/2006/relationships/font" Target="fonts/Satisfy-regular.fntdata"/><Relationship Id="rId14" Type="http://schemas.openxmlformats.org/officeDocument/2006/relationships/slide" Target="slides/slide10.xml"/><Relationship Id="rId36" Type="http://schemas.openxmlformats.org/officeDocument/2006/relationships/font" Target="fonts/Tinos-boldItalic.fntdata"/><Relationship Id="rId17" Type="http://schemas.openxmlformats.org/officeDocument/2006/relationships/font" Target="fonts/PlayfairDisplay-bold.fntdata"/><Relationship Id="rId16" Type="http://schemas.openxmlformats.org/officeDocument/2006/relationships/font" Target="fonts/PlayfairDisplay-regular.fntdata"/><Relationship Id="rId19" Type="http://schemas.openxmlformats.org/officeDocument/2006/relationships/font" Target="fonts/PlayfairDisplay-boldItalic.fntdata"/><Relationship Id="rId18" Type="http://schemas.openxmlformats.org/officeDocument/2006/relationships/font" Target="fonts/PlayfairDispl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6009a20ff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6009a20f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Avani</a:t>
            </a:r>
            <a:endParaRPr/>
          </a:p>
          <a:p>
            <a:pPr indent="0" lvl="0" marL="0" rtl="0" algn="l">
              <a:spcBef>
                <a:spcPts val="0"/>
              </a:spcBef>
              <a:spcAft>
                <a:spcPts val="0"/>
              </a:spcAft>
              <a:buNone/>
            </a:pPr>
            <a:r>
              <a:rPr lang="en"/>
              <a:t>Email and Sharepoint</a:t>
            </a:r>
            <a:endParaRPr/>
          </a:p>
          <a:p>
            <a:pPr indent="-317500" lvl="0" marL="457200" rtl="0" algn="l">
              <a:spcBef>
                <a:spcPts val="0"/>
              </a:spcBef>
              <a:spcAft>
                <a:spcPts val="0"/>
              </a:spcAft>
              <a:buSzPts val="1400"/>
              <a:buChar char="●"/>
            </a:pPr>
            <a:r>
              <a:rPr lang="en"/>
              <a:t>For ease of communication and collaboration</a:t>
            </a:r>
            <a:endParaRPr/>
          </a:p>
          <a:p>
            <a:pPr indent="0" lvl="0" marL="0" rtl="0" algn="l">
              <a:spcBef>
                <a:spcPts val="0"/>
              </a:spcBef>
              <a:spcAft>
                <a:spcPts val="0"/>
              </a:spcAft>
              <a:buNone/>
            </a:pPr>
            <a:r>
              <a:rPr lang="en"/>
              <a:t>Project Server</a:t>
            </a:r>
            <a:endParaRPr/>
          </a:p>
          <a:p>
            <a:pPr indent="-317500" lvl="0" marL="457200" rtl="0" algn="l">
              <a:spcBef>
                <a:spcPts val="0"/>
              </a:spcBef>
              <a:spcAft>
                <a:spcPts val="0"/>
              </a:spcAft>
              <a:buSzPts val="1400"/>
              <a:buChar char="●"/>
            </a:pPr>
            <a:r>
              <a:rPr lang="en"/>
              <a:t>Standardized project management</a:t>
            </a:r>
            <a:r>
              <a:rPr lang="en"/>
              <a:t> </a:t>
            </a:r>
            <a:endParaRPr/>
          </a:p>
          <a:p>
            <a:pPr indent="0" lvl="0" marL="0" rtl="0" algn="l">
              <a:spcBef>
                <a:spcPts val="0"/>
              </a:spcBef>
              <a:spcAft>
                <a:spcPts val="0"/>
              </a:spcAft>
              <a:buClr>
                <a:schemeClr val="dk1"/>
              </a:buClr>
              <a:buSzPts val="1100"/>
              <a:buFont typeface="Arial"/>
              <a:buNone/>
            </a:pPr>
            <a:r>
              <a:rPr lang="en"/>
              <a:t>Development and Testing</a:t>
            </a:r>
            <a:endParaRPr/>
          </a:p>
          <a:p>
            <a:pPr indent="0" lvl="0" marL="0" rtl="0" algn="l">
              <a:spcBef>
                <a:spcPts val="0"/>
              </a:spcBef>
              <a:spcAft>
                <a:spcPts val="0"/>
              </a:spcAft>
              <a:buClr>
                <a:schemeClr val="dk1"/>
              </a:buClr>
              <a:buSzPts val="1100"/>
              <a:buFont typeface="Arial"/>
              <a:buNone/>
            </a:pPr>
            <a:r>
              <a:rPr lang="en"/>
              <a:t>Infrastructure as a Service</a:t>
            </a:r>
            <a:endParaRPr/>
          </a:p>
          <a:p>
            <a:pPr indent="0" lvl="0" marL="0" rtl="0" algn="l">
              <a:spcBef>
                <a:spcPts val="0"/>
              </a:spcBef>
              <a:spcAft>
                <a:spcPts val="0"/>
              </a:spcAft>
              <a:buClr>
                <a:schemeClr val="dk1"/>
              </a:buClr>
              <a:buSzPts val="1100"/>
              <a:buFont typeface="Arial"/>
              <a:buNone/>
            </a:pPr>
            <a:r>
              <a:rPr lang="en"/>
              <a:t>Workplace as a Service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Case and Relationship Management as a Service</a:t>
            </a:r>
            <a:endParaRPr/>
          </a:p>
          <a:p>
            <a:pPr indent="0" lvl="0" marL="0" rtl="0" algn="l">
              <a:spcBef>
                <a:spcPts val="0"/>
              </a:spcBef>
              <a:spcAft>
                <a:spcPts val="0"/>
              </a:spcAft>
              <a:buClr>
                <a:schemeClr val="dk1"/>
              </a:buClr>
              <a:buSzPts val="1100"/>
              <a:buFont typeface="Arial"/>
              <a:buNone/>
            </a:pPr>
            <a:r>
              <a:rPr lang="en"/>
              <a:t>Business Intelligence</a:t>
            </a:r>
            <a:endParaRPr/>
          </a:p>
          <a:p>
            <a:pPr indent="0" lvl="0" marL="0" rtl="0" algn="l">
              <a:spcBef>
                <a:spcPts val="0"/>
              </a:spcBef>
              <a:spcAft>
                <a:spcPts val="0"/>
              </a:spcAft>
              <a:buClr>
                <a:schemeClr val="dk1"/>
              </a:buClr>
              <a:buSzPts val="1100"/>
              <a:buFont typeface="Arial"/>
              <a:buNone/>
            </a:pPr>
            <a:r>
              <a:rPr lang="en"/>
              <a:t>Web Content Management as a Service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Johann Winter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6009a20ff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6009a20f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Johann Winter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Avani</a:t>
            </a:r>
            <a:endParaRPr/>
          </a:p>
          <a:p>
            <a:pPr indent="-317500" lvl="0" marL="457200" rtl="0" algn="l">
              <a:spcBef>
                <a:spcPts val="0"/>
              </a:spcBef>
              <a:spcAft>
                <a:spcPts val="0"/>
              </a:spcAft>
              <a:buSzPts val="1400"/>
              <a:buChar char="●"/>
            </a:pPr>
            <a:r>
              <a:rPr lang="en"/>
              <a:t>: technique that recreates “lift and shift” model</a:t>
            </a:r>
            <a:endParaRPr/>
          </a:p>
          <a:p>
            <a:pPr indent="-317500" lvl="1" marL="914400" rtl="0" algn="l">
              <a:spcBef>
                <a:spcPts val="0"/>
              </a:spcBef>
              <a:spcAft>
                <a:spcPts val="0"/>
              </a:spcAft>
              <a:buSzPts val="1400"/>
              <a:buChar char="○"/>
            </a:pPr>
            <a:r>
              <a:rPr lang="en"/>
              <a:t>No changes</a:t>
            </a:r>
            <a:endParaRPr/>
          </a:p>
          <a:p>
            <a:pPr indent="-317500" lvl="0" marL="457200" rtl="0" algn="l">
              <a:spcBef>
                <a:spcPts val="0"/>
              </a:spcBef>
              <a:spcAft>
                <a:spcPts val="0"/>
              </a:spcAft>
              <a:buSzPts val="1400"/>
              <a:buChar char="●"/>
            </a:pPr>
            <a:r>
              <a:rPr lang="en"/>
              <a:t>: one or more SaaS offerings &amp; IaaS offerings</a:t>
            </a:r>
            <a:endParaRPr/>
          </a:p>
          <a:p>
            <a:pPr indent="-317500" lvl="1" marL="914400" rtl="0" algn="l">
              <a:spcBef>
                <a:spcPts val="0"/>
              </a:spcBef>
              <a:spcAft>
                <a:spcPts val="0"/>
              </a:spcAft>
              <a:buSzPts val="1400"/>
              <a:buChar char="○"/>
            </a:pPr>
            <a:r>
              <a:rPr lang="en"/>
              <a:t>Slack DocUsign AWS Azure</a:t>
            </a:r>
            <a:endParaRPr/>
          </a:p>
          <a:p>
            <a:pPr indent="-317500" lvl="0" marL="457200" rtl="0" algn="l">
              <a:spcBef>
                <a:spcPts val="0"/>
              </a:spcBef>
              <a:spcAft>
                <a:spcPts val="0"/>
              </a:spcAft>
              <a:buSzPts val="1400"/>
              <a:buChar char="●"/>
            </a:pPr>
            <a:r>
              <a:rPr lang="en"/>
              <a:t>: adding more machines to application’s pool or resources</a:t>
            </a:r>
            <a:endParaRPr/>
          </a:p>
          <a:p>
            <a:pPr indent="-317500" lvl="1" marL="914400" rtl="0" algn="l">
              <a:spcBef>
                <a:spcPts val="0"/>
              </a:spcBef>
              <a:spcAft>
                <a:spcPts val="0"/>
              </a:spcAft>
              <a:buSzPts val="1400"/>
              <a:buChar char="○"/>
            </a:pPr>
            <a:r>
              <a:rPr lang="en"/>
              <a:t>EC2</a:t>
            </a:r>
            <a:endParaRPr/>
          </a:p>
          <a:p>
            <a:pPr indent="-317500" lvl="0" marL="457200" rtl="0" algn="l">
              <a:spcBef>
                <a:spcPts val="0"/>
              </a:spcBef>
              <a:spcAft>
                <a:spcPts val="0"/>
              </a:spcAft>
              <a:buSzPts val="1400"/>
              <a:buChar char="●"/>
            </a:pPr>
            <a:r>
              <a:rPr lang="en"/>
              <a:t>: standardized baselines to evaluate security</a:t>
            </a:r>
            <a:endParaRPr/>
          </a:p>
          <a:p>
            <a:pPr indent="-317500" lvl="1" marL="914400" rtl="0" algn="l">
              <a:spcBef>
                <a:spcPts val="0"/>
              </a:spcBef>
              <a:spcAft>
                <a:spcPts val="0"/>
              </a:spcAft>
              <a:buSzPts val="1400"/>
              <a:buChar char="○"/>
            </a:pPr>
            <a:r>
              <a:rPr lang="en"/>
              <a:t>IAM</a:t>
            </a:r>
            <a:endParaRPr/>
          </a:p>
          <a:p>
            <a:pPr indent="-317500" lvl="0" marL="457200" rtl="0" algn="l">
              <a:spcBef>
                <a:spcPts val="0"/>
              </a:spcBef>
              <a:spcAft>
                <a:spcPts val="0"/>
              </a:spcAft>
              <a:buSzPts val="1400"/>
              <a:buChar char="●"/>
            </a:pPr>
            <a:r>
              <a:rPr lang="en"/>
              <a:t>: cultural changes, priorities, designed approaches, &amp; support</a:t>
            </a:r>
            <a:endParaRPr/>
          </a:p>
          <a:p>
            <a:pPr indent="-317500" lvl="0" marL="457200" rtl="0" algn="l">
              <a:spcBef>
                <a:spcPts val="0"/>
              </a:spcBef>
              <a:spcAft>
                <a:spcPts val="0"/>
              </a:spcAft>
              <a:buSzPts val="1400"/>
              <a:buChar char="●"/>
            </a:pPr>
            <a:r>
              <a:rPr lang="en"/>
              <a:t>:</a:t>
            </a:r>
            <a:r>
              <a:rPr lang="en"/>
              <a:t> leverage cloud native services</a:t>
            </a:r>
            <a:r>
              <a:rPr lang="en"/>
              <a:t>, required for smooth changes</a:t>
            </a:r>
            <a:endParaRPr/>
          </a:p>
          <a:p>
            <a:pPr indent="-317500" lvl="1" marL="914400" rtl="0" algn="l">
              <a:spcBef>
                <a:spcPts val="0"/>
              </a:spcBef>
              <a:spcAft>
                <a:spcPts val="0"/>
              </a:spcAft>
              <a:buSzPts val="1400"/>
              <a:buChar char="○"/>
            </a:pPr>
            <a:r>
              <a:rPr lang="en"/>
              <a:t>Microservices and container environments</a:t>
            </a:r>
            <a:endParaRPr/>
          </a:p>
          <a:p>
            <a:pPr indent="-317500" lvl="1" marL="914400" rtl="0" algn="l">
              <a:spcBef>
                <a:spcPts val="0"/>
              </a:spcBef>
              <a:spcAft>
                <a:spcPts val="0"/>
              </a:spcAft>
              <a:buSzPts val="1400"/>
              <a:buChar char="○"/>
            </a:pPr>
            <a:r>
              <a:rPr lang="en"/>
              <a:t>Docker Kubernetes</a:t>
            </a:r>
            <a:endParaRPr/>
          </a:p>
          <a:p>
            <a:pPr indent="-317500" lvl="0" marL="457200" rtl="0" algn="l">
              <a:spcBef>
                <a:spcPts val="0"/>
              </a:spcBef>
              <a:spcAft>
                <a:spcPts val="0"/>
              </a:spcAft>
              <a:buSzPts val="1400"/>
              <a:buChar char="●"/>
            </a:pPr>
            <a:r>
              <a:rPr lang="en"/>
              <a:t>: necessary for data migration plan.</a:t>
            </a:r>
            <a:endParaRPr/>
          </a:p>
          <a:p>
            <a:pPr indent="-317500" lvl="1" marL="914400" rtl="0" algn="l">
              <a:spcBef>
                <a:spcPts val="0"/>
              </a:spcBef>
              <a:spcAft>
                <a:spcPts val="0"/>
              </a:spcAft>
              <a:buSzPts val="1400"/>
              <a:buChar char="○"/>
            </a:pPr>
            <a:r>
              <a:rPr lang="en"/>
              <a:t>Data pipeline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60b1e155a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60b1e155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Aliyah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6009a20ff_0_6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6009a20ff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Aliyah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Abanoub</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6009a20ff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6009a20f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Johann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10" name="Shape 10"/>
        <p:cNvGrpSpPr/>
        <p:nvPr/>
      </p:nvGrpSpPr>
      <p:grpSpPr>
        <a:xfrm>
          <a:off x="0" y="0"/>
          <a:ext cx="0" cy="0"/>
          <a:chOff x="0" y="0"/>
          <a:chExt cx="0" cy="0"/>
        </a:xfrm>
      </p:grpSpPr>
      <p:sp>
        <p:nvSpPr>
          <p:cNvPr id="11" name="Google Shape;11;p2"/>
          <p:cNvSpPr/>
          <p:nvPr/>
        </p:nvSpPr>
        <p:spPr>
          <a:xfrm>
            <a:off x="2918075" y="917875"/>
            <a:ext cx="3307800" cy="3307800"/>
          </a:xfrm>
          <a:prstGeom prst="rect">
            <a:avLst/>
          </a:prstGeom>
          <a:solidFill>
            <a:schemeClr val="accent2"/>
          </a:solidFill>
          <a:ln cap="flat" cmpd="sng" w="152400">
            <a:solidFill>
              <a:srgbClr val="FFFFFF"/>
            </a:solidFill>
            <a:prstDash val="solid"/>
            <a:miter lim="8000"/>
            <a:headEnd len="sm" w="sm" type="none"/>
            <a:tailEnd len="sm" w="sm" type="none"/>
          </a:ln>
          <a:effectLst>
            <a:outerShdw blurRad="214313" rotWithShape="0" algn="bl" dir="5400000" dist="9525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217625" y="1206625"/>
            <a:ext cx="2708700" cy="27303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FFFFFF"/>
              </a:buClr>
              <a:buSzPts val="3000"/>
              <a:buNone/>
              <a:defRPr sz="3000">
                <a:solidFill>
                  <a:srgbClr val="FFFFFF"/>
                </a:solidFill>
              </a:defRPr>
            </a:lvl1pPr>
            <a:lvl2pPr lvl="1" algn="ctr">
              <a:spcBef>
                <a:spcPts val="0"/>
              </a:spcBef>
              <a:spcAft>
                <a:spcPts val="0"/>
              </a:spcAft>
              <a:buClr>
                <a:srgbClr val="FFFFFF"/>
              </a:buClr>
              <a:buSzPts val="3000"/>
              <a:buNone/>
              <a:defRPr sz="3000">
                <a:solidFill>
                  <a:srgbClr val="FFFFFF"/>
                </a:solidFill>
              </a:defRPr>
            </a:lvl2pPr>
            <a:lvl3pPr lvl="2" algn="ctr">
              <a:spcBef>
                <a:spcPts val="0"/>
              </a:spcBef>
              <a:spcAft>
                <a:spcPts val="0"/>
              </a:spcAft>
              <a:buClr>
                <a:srgbClr val="FFFFFF"/>
              </a:buClr>
              <a:buSzPts val="3000"/>
              <a:buNone/>
              <a:defRPr sz="3000">
                <a:solidFill>
                  <a:srgbClr val="FFFFFF"/>
                </a:solidFill>
              </a:defRPr>
            </a:lvl3pPr>
            <a:lvl4pPr lvl="3" algn="ctr">
              <a:spcBef>
                <a:spcPts val="0"/>
              </a:spcBef>
              <a:spcAft>
                <a:spcPts val="0"/>
              </a:spcAft>
              <a:buClr>
                <a:srgbClr val="FFFFFF"/>
              </a:buClr>
              <a:buSzPts val="3000"/>
              <a:buNone/>
              <a:defRPr sz="3000">
                <a:solidFill>
                  <a:srgbClr val="FFFFFF"/>
                </a:solidFill>
              </a:defRPr>
            </a:lvl4pPr>
            <a:lvl5pPr lvl="4" algn="ctr">
              <a:spcBef>
                <a:spcPts val="0"/>
              </a:spcBef>
              <a:spcAft>
                <a:spcPts val="0"/>
              </a:spcAft>
              <a:buClr>
                <a:srgbClr val="FFFFFF"/>
              </a:buClr>
              <a:buSzPts val="3000"/>
              <a:buNone/>
              <a:defRPr sz="3000">
                <a:solidFill>
                  <a:srgbClr val="FFFFFF"/>
                </a:solidFill>
              </a:defRPr>
            </a:lvl5pPr>
            <a:lvl6pPr lvl="5" algn="ctr">
              <a:spcBef>
                <a:spcPts val="0"/>
              </a:spcBef>
              <a:spcAft>
                <a:spcPts val="0"/>
              </a:spcAft>
              <a:buClr>
                <a:srgbClr val="FFFFFF"/>
              </a:buClr>
              <a:buSzPts val="3000"/>
              <a:buNone/>
              <a:defRPr sz="3000">
                <a:solidFill>
                  <a:srgbClr val="FFFFFF"/>
                </a:solidFill>
              </a:defRPr>
            </a:lvl6pPr>
            <a:lvl7pPr lvl="6" algn="ctr">
              <a:spcBef>
                <a:spcPts val="0"/>
              </a:spcBef>
              <a:spcAft>
                <a:spcPts val="0"/>
              </a:spcAft>
              <a:buClr>
                <a:srgbClr val="FFFFFF"/>
              </a:buClr>
              <a:buSzPts val="3000"/>
              <a:buNone/>
              <a:defRPr sz="3000">
                <a:solidFill>
                  <a:srgbClr val="FFFFFF"/>
                </a:solidFill>
              </a:defRPr>
            </a:lvl7pPr>
            <a:lvl8pPr lvl="7" algn="ctr">
              <a:spcBef>
                <a:spcPts val="0"/>
              </a:spcBef>
              <a:spcAft>
                <a:spcPts val="0"/>
              </a:spcAft>
              <a:buClr>
                <a:srgbClr val="FFFFFF"/>
              </a:buClr>
              <a:buSzPts val="3000"/>
              <a:buNone/>
              <a:defRPr sz="3000">
                <a:solidFill>
                  <a:srgbClr val="FFFFFF"/>
                </a:solidFill>
              </a:defRPr>
            </a:lvl8pPr>
            <a:lvl9pPr lvl="8" algn="ctr">
              <a:spcBef>
                <a:spcPts val="0"/>
              </a:spcBef>
              <a:spcAft>
                <a:spcPts val="0"/>
              </a:spcAft>
              <a:buClr>
                <a:srgbClr val="FFFFFF"/>
              </a:buClr>
              <a:buSzPts val="3000"/>
              <a:buNone/>
              <a:defRPr sz="30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ntainer" type="blank">
  <p:cSld name="BLANK">
    <p:spTree>
      <p:nvGrpSpPr>
        <p:cNvPr id="77" name="Shape 77"/>
        <p:cNvGrpSpPr/>
        <p:nvPr/>
      </p:nvGrpSpPr>
      <p:grpSpPr>
        <a:xfrm>
          <a:off x="0" y="0"/>
          <a:ext cx="0" cy="0"/>
          <a:chOff x="0" y="0"/>
          <a:chExt cx="0" cy="0"/>
        </a:xfrm>
      </p:grpSpPr>
      <p:sp>
        <p:nvSpPr>
          <p:cNvPr id="78" name="Google Shape;78;p11"/>
          <p:cNvSpPr/>
          <p:nvPr/>
        </p:nvSpPr>
        <p:spPr>
          <a:xfrm>
            <a:off x="554700" y="544650"/>
            <a:ext cx="8034600" cy="4054200"/>
          </a:xfrm>
          <a:prstGeom prst="rect">
            <a:avLst/>
          </a:prstGeom>
          <a:solidFill>
            <a:srgbClr val="EFEFEF"/>
          </a:solidFill>
          <a:ln cap="flat" cmpd="sng" w="114300">
            <a:solidFill>
              <a:srgbClr val="FFFFFF"/>
            </a:solidFill>
            <a:prstDash val="solid"/>
            <a:miter lim="8000"/>
            <a:headEnd len="sm" w="sm" type="none"/>
            <a:tailEnd len="sm" w="sm" type="none"/>
          </a:ln>
          <a:effectLst>
            <a:outerShdw blurRad="214313" rotWithShape="0" algn="bl" dir="5400000" dist="95250">
              <a:srgbClr val="000000">
                <a:alpha val="3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txBox="1"/>
          <p:nvPr>
            <p:ph idx="12" type="sldNum"/>
          </p:nvPr>
        </p:nvSpPr>
        <p:spPr>
          <a:xfrm>
            <a:off x="50" y="4645875"/>
            <a:ext cx="9144000" cy="497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80" name="Shape 80"/>
        <p:cNvGrpSpPr/>
        <p:nvPr/>
      </p:nvGrpSpPr>
      <p:grpSpPr>
        <a:xfrm>
          <a:off x="0" y="0"/>
          <a:ext cx="0" cy="0"/>
          <a:chOff x="0" y="0"/>
          <a:chExt cx="0" cy="0"/>
        </a:xfrm>
      </p:grpSpPr>
      <p:sp>
        <p:nvSpPr>
          <p:cNvPr id="81" name="Google Shape;81;p12"/>
          <p:cNvSpPr txBox="1"/>
          <p:nvPr>
            <p:ph idx="12" type="sldNum"/>
          </p:nvPr>
        </p:nvSpPr>
        <p:spPr>
          <a:xfrm>
            <a:off x="50" y="4645875"/>
            <a:ext cx="9144000" cy="497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82" name="Google Shape;82;p12"/>
          <p:cNvGrpSpPr/>
          <p:nvPr/>
        </p:nvGrpSpPr>
        <p:grpSpPr>
          <a:xfrm>
            <a:off x="4414050" y="4579950"/>
            <a:ext cx="315900" cy="98400"/>
            <a:chOff x="4414050" y="1436450"/>
            <a:chExt cx="315900" cy="98400"/>
          </a:xfrm>
        </p:grpSpPr>
        <p:cxnSp>
          <p:nvCxnSpPr>
            <p:cNvPr id="83" name="Google Shape;83;p12"/>
            <p:cNvCxnSpPr/>
            <p:nvPr/>
          </p:nvCxnSpPr>
          <p:spPr>
            <a:xfrm>
              <a:off x="4414050" y="1485650"/>
              <a:ext cx="315900" cy="0"/>
            </a:xfrm>
            <a:prstGeom prst="straightConnector1">
              <a:avLst/>
            </a:prstGeom>
            <a:noFill/>
            <a:ln cap="flat" cmpd="sng" w="9525">
              <a:solidFill>
                <a:schemeClr val="lt1"/>
              </a:solidFill>
              <a:prstDash val="solid"/>
              <a:round/>
              <a:headEnd len="med" w="med" type="oval"/>
              <a:tailEnd len="med" w="med" type="oval"/>
            </a:ln>
          </p:spPr>
        </p:cxnSp>
        <p:sp>
          <p:nvSpPr>
            <p:cNvPr id="84" name="Google Shape;84;p12"/>
            <p:cNvSpPr/>
            <p:nvPr/>
          </p:nvSpPr>
          <p:spPr>
            <a:xfrm>
              <a:off x="4522800" y="1436450"/>
              <a:ext cx="98400" cy="98400"/>
            </a:xfrm>
            <a:prstGeom prst="diamond">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rame">
  <p:cSld name="BLANK_1_1">
    <p:spTree>
      <p:nvGrpSpPr>
        <p:cNvPr id="85" name="Shape 85"/>
        <p:cNvGrpSpPr/>
        <p:nvPr/>
      </p:nvGrpSpPr>
      <p:grpSpPr>
        <a:xfrm>
          <a:off x="0" y="0"/>
          <a:ext cx="0" cy="0"/>
          <a:chOff x="0" y="0"/>
          <a:chExt cx="0" cy="0"/>
        </a:xfrm>
      </p:grpSpPr>
      <p:sp>
        <p:nvSpPr>
          <p:cNvPr id="86" name="Google Shape;86;p13"/>
          <p:cNvSpPr/>
          <p:nvPr/>
        </p:nvSpPr>
        <p:spPr>
          <a:xfrm>
            <a:off x="0" y="0"/>
            <a:ext cx="9144000" cy="5143500"/>
          </a:xfrm>
          <a:prstGeom prst="frame">
            <a:avLst>
              <a:gd fmla="val 10576" name="adj1"/>
            </a:avLst>
          </a:prstGeom>
          <a:solidFill>
            <a:srgbClr val="1A0808">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 name="Google Shape;87;p13"/>
          <p:cNvPicPr preferRelativeResize="0"/>
          <p:nvPr/>
        </p:nvPicPr>
        <p:blipFill>
          <a:blip r:embed="rId2">
            <a:alphaModFix/>
          </a:blip>
          <a:stretch>
            <a:fillRect/>
          </a:stretch>
        </p:blipFill>
        <p:spPr>
          <a:xfrm>
            <a:off x="147750" y="224000"/>
            <a:ext cx="8848500" cy="4712100"/>
          </a:xfrm>
          <a:prstGeom prst="frame">
            <a:avLst>
              <a:gd fmla="val 7899" name="adj1"/>
            </a:avLst>
          </a:prstGeom>
          <a:noFill/>
          <a:ln>
            <a:noFill/>
          </a:ln>
        </p:spPr>
      </p:pic>
      <p:sp>
        <p:nvSpPr>
          <p:cNvPr id="88" name="Google Shape;88;p13"/>
          <p:cNvSpPr txBox="1"/>
          <p:nvPr>
            <p:ph idx="12" type="sldNum"/>
          </p:nvPr>
        </p:nvSpPr>
        <p:spPr>
          <a:xfrm>
            <a:off x="50" y="4645875"/>
            <a:ext cx="9144000" cy="497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89" name="Google Shape;89;p13"/>
          <p:cNvSpPr/>
          <p:nvPr/>
        </p:nvSpPr>
        <p:spPr>
          <a:xfrm>
            <a:off x="554700" y="544650"/>
            <a:ext cx="8034600" cy="4054200"/>
          </a:xfrm>
          <a:prstGeom prst="rect">
            <a:avLst/>
          </a:prstGeom>
          <a:noFill/>
          <a:ln cap="flat" cmpd="sng" w="11430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compact">
  <p:cSld name="TITLE_ONLY_1">
    <p:spTree>
      <p:nvGrpSpPr>
        <p:cNvPr id="90" name="Shape 90"/>
        <p:cNvGrpSpPr/>
        <p:nvPr/>
      </p:nvGrpSpPr>
      <p:grpSpPr>
        <a:xfrm>
          <a:off x="0" y="0"/>
          <a:ext cx="0" cy="0"/>
          <a:chOff x="0" y="0"/>
          <a:chExt cx="0" cy="0"/>
        </a:xfrm>
      </p:grpSpPr>
      <p:sp>
        <p:nvSpPr>
          <p:cNvPr id="91" name="Google Shape;91;p14"/>
          <p:cNvSpPr/>
          <p:nvPr/>
        </p:nvSpPr>
        <p:spPr>
          <a:xfrm>
            <a:off x="0" y="50"/>
            <a:ext cx="63735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 name="Google Shape;92;p14"/>
          <p:cNvPicPr preferRelativeResize="0"/>
          <p:nvPr/>
        </p:nvPicPr>
        <p:blipFill rotWithShape="1">
          <a:blip r:embed="rId2">
            <a:alphaModFix/>
          </a:blip>
          <a:srcRect b="0" l="0" r="0" t="0"/>
          <a:stretch/>
        </p:blipFill>
        <p:spPr>
          <a:xfrm>
            <a:off x="4004175" y="0"/>
            <a:ext cx="5139824" cy="5143500"/>
          </a:xfrm>
          <a:prstGeom prst="rect">
            <a:avLst/>
          </a:prstGeom>
          <a:noFill/>
          <a:ln>
            <a:noFill/>
          </a:ln>
        </p:spPr>
      </p:pic>
      <p:sp>
        <p:nvSpPr>
          <p:cNvPr id="93" name="Google Shape;93;p14"/>
          <p:cNvSpPr txBox="1"/>
          <p:nvPr>
            <p:ph type="title"/>
          </p:nvPr>
        </p:nvSpPr>
        <p:spPr>
          <a:xfrm>
            <a:off x="855300" y="836000"/>
            <a:ext cx="6110100" cy="3963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94" name="Google Shape;94;p14"/>
          <p:cNvSpPr txBox="1"/>
          <p:nvPr>
            <p:ph idx="12" type="sldNum"/>
          </p:nvPr>
        </p:nvSpPr>
        <p:spPr>
          <a:xfrm>
            <a:off x="8404384" y="46736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3"/>
          <p:cNvSpPr/>
          <p:nvPr/>
        </p:nvSpPr>
        <p:spPr>
          <a:xfrm>
            <a:off x="2918075" y="917875"/>
            <a:ext cx="3307800" cy="3307800"/>
          </a:xfrm>
          <a:prstGeom prst="rect">
            <a:avLst/>
          </a:prstGeom>
          <a:solidFill>
            <a:schemeClr val="accent2"/>
          </a:solidFill>
          <a:ln cap="flat" cmpd="sng" w="152400">
            <a:solidFill>
              <a:srgbClr val="FFFFFF"/>
            </a:solidFill>
            <a:prstDash val="solid"/>
            <a:miter lim="8000"/>
            <a:headEnd len="sm" w="sm" type="none"/>
            <a:tailEnd len="sm" w="sm" type="none"/>
          </a:ln>
          <a:effectLst>
            <a:outerShdw blurRad="214313" rotWithShape="0" algn="bl" dir="5400000" dist="9525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ctrTitle"/>
          </p:nvPr>
        </p:nvSpPr>
        <p:spPr>
          <a:xfrm>
            <a:off x="3258675" y="1643125"/>
            <a:ext cx="26268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2400"/>
              <a:buNone/>
              <a:defRPr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sp>
        <p:nvSpPr>
          <p:cNvPr id="16" name="Google Shape;16;p3"/>
          <p:cNvSpPr txBox="1"/>
          <p:nvPr>
            <p:ph idx="1" type="subTitle"/>
          </p:nvPr>
        </p:nvSpPr>
        <p:spPr>
          <a:xfrm>
            <a:off x="3258675" y="3068654"/>
            <a:ext cx="26268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1400"/>
              <a:buNone/>
              <a:defRPr i="1" sz="1400">
                <a:solidFill>
                  <a:srgbClr val="FFFFFF"/>
                </a:solidFill>
              </a:defRPr>
            </a:lvl1pPr>
            <a:lvl2pPr lvl="1" rtl="0" algn="ctr">
              <a:spcBef>
                <a:spcPts val="0"/>
              </a:spcBef>
              <a:spcAft>
                <a:spcPts val="0"/>
              </a:spcAft>
              <a:buClr>
                <a:srgbClr val="FFFFFF"/>
              </a:buClr>
              <a:buSzPts val="1400"/>
              <a:buNone/>
              <a:defRPr i="1" sz="1400">
                <a:solidFill>
                  <a:srgbClr val="FFFFFF"/>
                </a:solidFill>
              </a:defRPr>
            </a:lvl2pPr>
            <a:lvl3pPr lvl="2" rtl="0" algn="ctr">
              <a:spcBef>
                <a:spcPts val="0"/>
              </a:spcBef>
              <a:spcAft>
                <a:spcPts val="0"/>
              </a:spcAft>
              <a:buClr>
                <a:srgbClr val="FFFFFF"/>
              </a:buClr>
              <a:buSzPts val="1400"/>
              <a:buNone/>
              <a:defRPr i="1" sz="1400">
                <a:solidFill>
                  <a:srgbClr val="FFFFFF"/>
                </a:solidFill>
              </a:defRPr>
            </a:lvl3pPr>
            <a:lvl4pPr lvl="3" rtl="0" algn="ctr">
              <a:spcBef>
                <a:spcPts val="0"/>
              </a:spcBef>
              <a:spcAft>
                <a:spcPts val="0"/>
              </a:spcAft>
              <a:buClr>
                <a:srgbClr val="FFFFFF"/>
              </a:buClr>
              <a:buSzPts val="1400"/>
              <a:buNone/>
              <a:defRPr i="1" sz="1400">
                <a:solidFill>
                  <a:srgbClr val="FFFFFF"/>
                </a:solidFill>
              </a:defRPr>
            </a:lvl4pPr>
            <a:lvl5pPr lvl="4" rtl="0" algn="ctr">
              <a:spcBef>
                <a:spcPts val="0"/>
              </a:spcBef>
              <a:spcAft>
                <a:spcPts val="0"/>
              </a:spcAft>
              <a:buClr>
                <a:srgbClr val="FFFFFF"/>
              </a:buClr>
              <a:buSzPts val="1400"/>
              <a:buNone/>
              <a:defRPr i="1" sz="1400">
                <a:solidFill>
                  <a:srgbClr val="FFFFFF"/>
                </a:solidFill>
              </a:defRPr>
            </a:lvl5pPr>
            <a:lvl6pPr lvl="5" rtl="0" algn="ctr">
              <a:spcBef>
                <a:spcPts val="0"/>
              </a:spcBef>
              <a:spcAft>
                <a:spcPts val="0"/>
              </a:spcAft>
              <a:buClr>
                <a:srgbClr val="FFFFFF"/>
              </a:buClr>
              <a:buSzPts val="1400"/>
              <a:buNone/>
              <a:defRPr i="1" sz="1400">
                <a:solidFill>
                  <a:srgbClr val="FFFFFF"/>
                </a:solidFill>
              </a:defRPr>
            </a:lvl6pPr>
            <a:lvl7pPr lvl="6" rtl="0" algn="ctr">
              <a:spcBef>
                <a:spcPts val="0"/>
              </a:spcBef>
              <a:spcAft>
                <a:spcPts val="0"/>
              </a:spcAft>
              <a:buClr>
                <a:srgbClr val="FFFFFF"/>
              </a:buClr>
              <a:buSzPts val="1400"/>
              <a:buNone/>
              <a:defRPr i="1" sz="1400">
                <a:solidFill>
                  <a:srgbClr val="FFFFFF"/>
                </a:solidFill>
              </a:defRPr>
            </a:lvl7pPr>
            <a:lvl8pPr lvl="7" rtl="0" algn="ctr">
              <a:spcBef>
                <a:spcPts val="0"/>
              </a:spcBef>
              <a:spcAft>
                <a:spcPts val="0"/>
              </a:spcAft>
              <a:buClr>
                <a:srgbClr val="FFFFFF"/>
              </a:buClr>
              <a:buSzPts val="1400"/>
              <a:buNone/>
              <a:defRPr i="1" sz="1400">
                <a:solidFill>
                  <a:srgbClr val="FFFFFF"/>
                </a:solidFill>
              </a:defRPr>
            </a:lvl8pPr>
            <a:lvl9pPr lvl="8" rtl="0" algn="ctr">
              <a:spcBef>
                <a:spcPts val="0"/>
              </a:spcBef>
              <a:spcAft>
                <a:spcPts val="0"/>
              </a:spcAft>
              <a:buClr>
                <a:srgbClr val="FFFFFF"/>
              </a:buClr>
              <a:buSzPts val="1400"/>
              <a:buNone/>
              <a:defRPr i="1" sz="1400">
                <a:solidFill>
                  <a:srgbClr val="FFFFFF"/>
                </a:solidFill>
              </a:defRPr>
            </a:lvl9pPr>
          </a:lstStyle>
          <a:p/>
        </p:txBody>
      </p:sp>
      <p:grpSp>
        <p:nvGrpSpPr>
          <p:cNvPr id="17" name="Google Shape;17;p3"/>
          <p:cNvGrpSpPr/>
          <p:nvPr/>
        </p:nvGrpSpPr>
        <p:grpSpPr>
          <a:xfrm>
            <a:off x="4414050" y="2903550"/>
            <a:ext cx="315900" cy="98400"/>
            <a:chOff x="4414050" y="1436450"/>
            <a:chExt cx="315900" cy="98400"/>
          </a:xfrm>
        </p:grpSpPr>
        <p:cxnSp>
          <p:nvCxnSpPr>
            <p:cNvPr id="18" name="Google Shape;18;p3"/>
            <p:cNvCxnSpPr/>
            <p:nvPr/>
          </p:nvCxnSpPr>
          <p:spPr>
            <a:xfrm>
              <a:off x="4414050" y="1485650"/>
              <a:ext cx="315900" cy="0"/>
            </a:xfrm>
            <a:prstGeom prst="straightConnector1">
              <a:avLst/>
            </a:prstGeom>
            <a:noFill/>
            <a:ln cap="flat" cmpd="sng" w="9525">
              <a:solidFill>
                <a:srgbClr val="FFFFFF"/>
              </a:solidFill>
              <a:prstDash val="solid"/>
              <a:round/>
              <a:headEnd len="med" w="med" type="oval"/>
              <a:tailEnd len="med" w="med" type="oval"/>
            </a:ln>
          </p:spPr>
        </p:cxnSp>
        <p:sp>
          <p:nvSpPr>
            <p:cNvPr id="19" name="Google Shape;19;p3"/>
            <p:cNvSpPr/>
            <p:nvPr/>
          </p:nvSpPr>
          <p:spPr>
            <a:xfrm>
              <a:off x="4522800" y="1436450"/>
              <a:ext cx="98400" cy="98400"/>
            </a:xfrm>
            <a:prstGeom prst="diamond">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1"/>
        </a:solidFill>
      </p:bgPr>
    </p:bg>
    <p:spTree>
      <p:nvGrpSpPr>
        <p:cNvPr id="20" name="Shape 20"/>
        <p:cNvGrpSpPr/>
        <p:nvPr/>
      </p:nvGrpSpPr>
      <p:grpSpPr>
        <a:xfrm>
          <a:off x="0" y="0"/>
          <a:ext cx="0" cy="0"/>
          <a:chOff x="0" y="0"/>
          <a:chExt cx="0" cy="0"/>
        </a:xfrm>
      </p:grpSpPr>
      <p:sp>
        <p:nvSpPr>
          <p:cNvPr id="21" name="Google Shape;21;p4"/>
          <p:cNvSpPr/>
          <p:nvPr/>
        </p:nvSpPr>
        <p:spPr>
          <a:xfrm>
            <a:off x="2682794" y="682601"/>
            <a:ext cx="3778500" cy="3778500"/>
          </a:xfrm>
          <a:prstGeom prst="rect">
            <a:avLst/>
          </a:prstGeom>
          <a:solidFill>
            <a:schemeClr val="accent2"/>
          </a:solidFill>
          <a:ln cap="flat" cmpd="sng" w="152400">
            <a:solidFill>
              <a:srgbClr val="FFFFFF"/>
            </a:solidFill>
            <a:prstDash val="solid"/>
            <a:miter lim="8000"/>
            <a:headEnd len="sm" w="sm" type="none"/>
            <a:tailEnd len="sm" w="sm" type="none"/>
          </a:ln>
          <a:effectLst>
            <a:outerShdw blurRad="214313" rotWithShape="0" algn="bl" dir="5400000" dist="9525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2971400" y="1313275"/>
            <a:ext cx="3201300" cy="2528100"/>
          </a:xfrm>
          <a:prstGeom prst="rect">
            <a:avLst/>
          </a:prstGeom>
        </p:spPr>
        <p:txBody>
          <a:bodyPr anchorCtr="0" anchor="ctr" bIns="91425" lIns="91425" spcFirstLastPara="1" rIns="91425" wrap="square" tIns="91425">
            <a:noAutofit/>
          </a:bodyPr>
          <a:lstStyle>
            <a:lvl1pPr indent="-368300" lvl="0" marL="457200" rtl="0" algn="ctr">
              <a:spcBef>
                <a:spcPts val="600"/>
              </a:spcBef>
              <a:spcAft>
                <a:spcPts val="0"/>
              </a:spcAft>
              <a:buClr>
                <a:srgbClr val="FFFFFF"/>
              </a:buClr>
              <a:buSzPts val="2200"/>
              <a:buChar char="⬗"/>
              <a:defRPr i="1">
                <a:solidFill>
                  <a:srgbClr val="FFFFFF"/>
                </a:solidFill>
              </a:defRPr>
            </a:lvl1pPr>
            <a:lvl2pPr indent="-368300" lvl="1" marL="914400" rtl="0" algn="ctr">
              <a:spcBef>
                <a:spcPts val="0"/>
              </a:spcBef>
              <a:spcAft>
                <a:spcPts val="0"/>
              </a:spcAft>
              <a:buClr>
                <a:srgbClr val="FFFFFF"/>
              </a:buClr>
              <a:buSzPts val="2200"/>
              <a:buChar char="◇"/>
              <a:defRPr i="1">
                <a:solidFill>
                  <a:srgbClr val="FFFFFF"/>
                </a:solidFill>
              </a:defRPr>
            </a:lvl2pPr>
            <a:lvl3pPr indent="-368300" lvl="2" marL="1371600" rtl="0" algn="ctr">
              <a:spcBef>
                <a:spcPts val="0"/>
              </a:spcBef>
              <a:spcAft>
                <a:spcPts val="0"/>
              </a:spcAft>
              <a:buClr>
                <a:srgbClr val="FFFFFF"/>
              </a:buClr>
              <a:buSzPts val="2200"/>
              <a:buChar char="◇"/>
              <a:defRPr i="1">
                <a:solidFill>
                  <a:srgbClr val="FFFFFF"/>
                </a:solidFill>
              </a:defRPr>
            </a:lvl3pPr>
            <a:lvl4pPr indent="-368300" lvl="3" marL="1828800" rtl="0" algn="ctr">
              <a:spcBef>
                <a:spcPts val="0"/>
              </a:spcBef>
              <a:spcAft>
                <a:spcPts val="0"/>
              </a:spcAft>
              <a:buClr>
                <a:srgbClr val="FFFFFF"/>
              </a:buClr>
              <a:buSzPts val="2200"/>
              <a:buChar char="◇"/>
              <a:defRPr i="1">
                <a:solidFill>
                  <a:srgbClr val="FFFFFF"/>
                </a:solidFill>
              </a:defRPr>
            </a:lvl4pPr>
            <a:lvl5pPr indent="-368300" lvl="4" marL="2286000" rtl="0" algn="ctr">
              <a:spcBef>
                <a:spcPts val="0"/>
              </a:spcBef>
              <a:spcAft>
                <a:spcPts val="0"/>
              </a:spcAft>
              <a:buClr>
                <a:srgbClr val="FFFFFF"/>
              </a:buClr>
              <a:buSzPts val="2200"/>
              <a:buChar char="◇"/>
              <a:defRPr i="1">
                <a:solidFill>
                  <a:srgbClr val="FFFFFF"/>
                </a:solidFill>
              </a:defRPr>
            </a:lvl5pPr>
            <a:lvl6pPr indent="-368300" lvl="5" marL="2743200" rtl="0" algn="ctr">
              <a:spcBef>
                <a:spcPts val="0"/>
              </a:spcBef>
              <a:spcAft>
                <a:spcPts val="0"/>
              </a:spcAft>
              <a:buClr>
                <a:srgbClr val="FFFFFF"/>
              </a:buClr>
              <a:buSzPts val="2200"/>
              <a:buChar char="◇"/>
              <a:defRPr i="1">
                <a:solidFill>
                  <a:srgbClr val="FFFFFF"/>
                </a:solidFill>
              </a:defRPr>
            </a:lvl6pPr>
            <a:lvl7pPr indent="-368300" lvl="6" marL="3200400" rtl="0" algn="ctr">
              <a:spcBef>
                <a:spcPts val="0"/>
              </a:spcBef>
              <a:spcAft>
                <a:spcPts val="0"/>
              </a:spcAft>
              <a:buClr>
                <a:srgbClr val="FFFFFF"/>
              </a:buClr>
              <a:buSzPts val="2200"/>
              <a:buChar char="◇"/>
              <a:defRPr i="1">
                <a:solidFill>
                  <a:srgbClr val="FFFFFF"/>
                </a:solidFill>
              </a:defRPr>
            </a:lvl7pPr>
            <a:lvl8pPr indent="-368300" lvl="7" marL="3657600" rtl="0" algn="ctr">
              <a:spcBef>
                <a:spcPts val="0"/>
              </a:spcBef>
              <a:spcAft>
                <a:spcPts val="0"/>
              </a:spcAft>
              <a:buClr>
                <a:srgbClr val="FFFFFF"/>
              </a:buClr>
              <a:buSzPts val="2200"/>
              <a:buChar char="◇"/>
              <a:defRPr i="1">
                <a:solidFill>
                  <a:srgbClr val="FFFFFF"/>
                </a:solidFill>
              </a:defRPr>
            </a:lvl8pPr>
            <a:lvl9pPr indent="-368300" lvl="8" marL="4114800" algn="ctr">
              <a:spcBef>
                <a:spcPts val="0"/>
              </a:spcBef>
              <a:spcAft>
                <a:spcPts val="0"/>
              </a:spcAft>
              <a:buClr>
                <a:srgbClr val="FFFFFF"/>
              </a:buClr>
              <a:buSzPts val="2200"/>
              <a:buChar char="◇"/>
              <a:defRPr i="1">
                <a:solidFill>
                  <a:srgbClr val="FFFFFF"/>
                </a:solidFill>
              </a:defRPr>
            </a:lvl9pPr>
          </a:lstStyle>
          <a:p/>
        </p:txBody>
      </p:sp>
      <p:sp>
        <p:nvSpPr>
          <p:cNvPr id="23" name="Google Shape;23;p4"/>
          <p:cNvSpPr txBox="1"/>
          <p:nvPr/>
        </p:nvSpPr>
        <p:spPr>
          <a:xfrm>
            <a:off x="3593400" y="7051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rgbClr val="FFFFFF"/>
                </a:solidFill>
                <a:latin typeface="Tinos"/>
                <a:ea typeface="Tinos"/>
                <a:cs typeface="Tinos"/>
                <a:sym typeface="Tinos"/>
              </a:rPr>
              <a:t>“</a:t>
            </a:r>
            <a:endParaRPr sz="6000">
              <a:solidFill>
                <a:srgbClr val="FFFFFF"/>
              </a:solidFill>
              <a:latin typeface="Tinos"/>
              <a:ea typeface="Tinos"/>
              <a:cs typeface="Tinos"/>
              <a:sym typeface="Tinos"/>
            </a:endParaRPr>
          </a:p>
        </p:txBody>
      </p:sp>
      <p:sp>
        <p:nvSpPr>
          <p:cNvPr id="24" name="Google Shape;24;p4"/>
          <p:cNvSpPr txBox="1"/>
          <p:nvPr>
            <p:ph idx="12" type="sldNum"/>
          </p:nvPr>
        </p:nvSpPr>
        <p:spPr>
          <a:xfrm>
            <a:off x="50" y="4645875"/>
            <a:ext cx="9144000" cy="497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25" name="Google Shape;25;p4"/>
          <p:cNvGrpSpPr/>
          <p:nvPr/>
        </p:nvGrpSpPr>
        <p:grpSpPr>
          <a:xfrm>
            <a:off x="4414050" y="4046550"/>
            <a:ext cx="315900" cy="98400"/>
            <a:chOff x="4414050" y="1436450"/>
            <a:chExt cx="315900" cy="98400"/>
          </a:xfrm>
        </p:grpSpPr>
        <p:cxnSp>
          <p:nvCxnSpPr>
            <p:cNvPr id="26" name="Google Shape;26;p4"/>
            <p:cNvCxnSpPr/>
            <p:nvPr/>
          </p:nvCxnSpPr>
          <p:spPr>
            <a:xfrm>
              <a:off x="4414050" y="1485650"/>
              <a:ext cx="315900" cy="0"/>
            </a:xfrm>
            <a:prstGeom prst="straightConnector1">
              <a:avLst/>
            </a:prstGeom>
            <a:noFill/>
            <a:ln cap="flat" cmpd="sng" w="9525">
              <a:solidFill>
                <a:srgbClr val="FFFFFF"/>
              </a:solidFill>
              <a:prstDash val="solid"/>
              <a:round/>
              <a:headEnd len="med" w="med" type="oval"/>
              <a:tailEnd len="med" w="med" type="oval"/>
            </a:ln>
          </p:spPr>
        </p:cxnSp>
        <p:sp>
          <p:nvSpPr>
            <p:cNvPr id="27" name="Google Shape;27;p4"/>
            <p:cNvSpPr/>
            <p:nvPr/>
          </p:nvSpPr>
          <p:spPr>
            <a:xfrm>
              <a:off x="4522800" y="1436450"/>
              <a:ext cx="98400" cy="98400"/>
            </a:xfrm>
            <a:prstGeom prst="diamond">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bg>
      <p:bgPr>
        <a:solidFill>
          <a:srgbClr val="9E7C59"/>
        </a:solidFill>
      </p:bgPr>
    </p:bg>
    <p:spTree>
      <p:nvGrpSpPr>
        <p:cNvPr id="28" name="Shape 28"/>
        <p:cNvGrpSpPr/>
        <p:nvPr/>
      </p:nvGrpSpPr>
      <p:grpSpPr>
        <a:xfrm>
          <a:off x="0" y="0"/>
          <a:ext cx="0" cy="0"/>
          <a:chOff x="0" y="0"/>
          <a:chExt cx="0" cy="0"/>
        </a:xfrm>
      </p:grpSpPr>
      <p:sp>
        <p:nvSpPr>
          <p:cNvPr id="29" name="Google Shape;29;p5"/>
          <p:cNvSpPr/>
          <p:nvPr/>
        </p:nvSpPr>
        <p:spPr>
          <a:xfrm>
            <a:off x="554700" y="544650"/>
            <a:ext cx="8034600" cy="4054200"/>
          </a:xfrm>
          <a:prstGeom prst="rect">
            <a:avLst/>
          </a:prstGeom>
          <a:solidFill>
            <a:srgbClr val="EFEFEF"/>
          </a:solidFill>
          <a:ln cap="flat" cmpd="sng" w="114300">
            <a:solidFill>
              <a:srgbClr val="FFFFFF"/>
            </a:solidFill>
            <a:prstDash val="solid"/>
            <a:miter lim="8000"/>
            <a:headEnd len="sm" w="sm" type="none"/>
            <a:tailEnd len="sm" w="sm" type="none"/>
          </a:ln>
          <a:effectLst>
            <a:outerShdw blurRad="214313" rotWithShape="0" algn="bl" dir="5400000" dist="95250">
              <a:srgbClr val="000000">
                <a:alpha val="3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txBox="1"/>
          <p:nvPr>
            <p:ph type="title"/>
          </p:nvPr>
        </p:nvSpPr>
        <p:spPr>
          <a:xfrm>
            <a:off x="902900" y="742300"/>
            <a:ext cx="7338300" cy="6072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1" name="Google Shape;31;p5"/>
          <p:cNvSpPr txBox="1"/>
          <p:nvPr>
            <p:ph idx="1" type="body"/>
          </p:nvPr>
        </p:nvSpPr>
        <p:spPr>
          <a:xfrm>
            <a:off x="902900" y="1598734"/>
            <a:ext cx="7338300" cy="2638500"/>
          </a:xfrm>
          <a:prstGeom prst="rect">
            <a:avLst/>
          </a:prstGeom>
        </p:spPr>
        <p:txBody>
          <a:bodyPr anchorCtr="0" anchor="t" bIns="91425" lIns="91425" spcFirstLastPara="1" rIns="91425" wrap="square" tIns="91425">
            <a:noAutofit/>
          </a:bodyPr>
          <a:lstStyle>
            <a:lvl1pPr indent="-368300" lvl="0" marL="457200">
              <a:spcBef>
                <a:spcPts val="600"/>
              </a:spcBef>
              <a:spcAft>
                <a:spcPts val="0"/>
              </a:spcAft>
              <a:buClr>
                <a:srgbClr val="9E7C59"/>
              </a:buClr>
              <a:buSzPts val="22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32" name="Google Shape;32;p5"/>
          <p:cNvSpPr txBox="1"/>
          <p:nvPr>
            <p:ph idx="12" type="sldNum"/>
          </p:nvPr>
        </p:nvSpPr>
        <p:spPr>
          <a:xfrm>
            <a:off x="50" y="4645875"/>
            <a:ext cx="9144000" cy="497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33" name="Google Shape;33;p5"/>
          <p:cNvGrpSpPr/>
          <p:nvPr/>
        </p:nvGrpSpPr>
        <p:grpSpPr>
          <a:xfrm>
            <a:off x="4414050" y="1316883"/>
            <a:ext cx="315900" cy="98400"/>
            <a:chOff x="4414050" y="1436450"/>
            <a:chExt cx="315900" cy="98400"/>
          </a:xfrm>
        </p:grpSpPr>
        <p:cxnSp>
          <p:nvCxnSpPr>
            <p:cNvPr id="34" name="Google Shape;34;p5"/>
            <p:cNvCxnSpPr/>
            <p:nvPr/>
          </p:nvCxnSpPr>
          <p:spPr>
            <a:xfrm>
              <a:off x="4414050" y="1485650"/>
              <a:ext cx="315900" cy="0"/>
            </a:xfrm>
            <a:prstGeom prst="straightConnector1">
              <a:avLst/>
            </a:prstGeom>
            <a:noFill/>
            <a:ln cap="flat" cmpd="sng" w="9525">
              <a:solidFill>
                <a:schemeClr val="accent2"/>
              </a:solidFill>
              <a:prstDash val="solid"/>
              <a:round/>
              <a:headEnd len="med" w="med" type="oval"/>
              <a:tailEnd len="med" w="med" type="oval"/>
            </a:ln>
          </p:spPr>
        </p:cxnSp>
        <p:sp>
          <p:nvSpPr>
            <p:cNvPr id="35" name="Google Shape;35;p5"/>
            <p:cNvSpPr/>
            <p:nvPr/>
          </p:nvSpPr>
          <p:spPr>
            <a:xfrm>
              <a:off x="4522800" y="1436450"/>
              <a:ext cx="98400" cy="98400"/>
            </a:xfrm>
            <a:prstGeom prst="diamond">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half slide">
  <p:cSld name="TITLE_AND_BODY_1">
    <p:bg>
      <p:bgPr>
        <a:solidFill>
          <a:srgbClr val="9E7C59"/>
        </a:solidFill>
      </p:bgPr>
    </p:bg>
    <p:spTree>
      <p:nvGrpSpPr>
        <p:cNvPr id="36" name="Shape 36"/>
        <p:cNvGrpSpPr/>
        <p:nvPr/>
      </p:nvGrpSpPr>
      <p:grpSpPr>
        <a:xfrm>
          <a:off x="0" y="0"/>
          <a:ext cx="0" cy="0"/>
          <a:chOff x="0" y="0"/>
          <a:chExt cx="0" cy="0"/>
        </a:xfrm>
      </p:grpSpPr>
      <p:sp>
        <p:nvSpPr>
          <p:cNvPr id="37" name="Google Shape;37;p6"/>
          <p:cNvSpPr/>
          <p:nvPr/>
        </p:nvSpPr>
        <p:spPr>
          <a:xfrm>
            <a:off x="554700" y="544650"/>
            <a:ext cx="4025400" cy="4054200"/>
          </a:xfrm>
          <a:prstGeom prst="rect">
            <a:avLst/>
          </a:prstGeom>
          <a:solidFill>
            <a:srgbClr val="EFEFEF"/>
          </a:solidFill>
          <a:ln cap="flat" cmpd="sng" w="114300">
            <a:solidFill>
              <a:srgbClr val="FFFFFF"/>
            </a:solidFill>
            <a:prstDash val="solid"/>
            <a:miter lim="8000"/>
            <a:headEnd len="sm" w="sm" type="none"/>
            <a:tailEnd len="sm" w="sm" type="none"/>
          </a:ln>
          <a:effectLst>
            <a:outerShdw blurRad="214313" rotWithShape="0" algn="bl" dir="5400000" dist="95250">
              <a:srgbClr val="000000">
                <a:alpha val="3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txBox="1"/>
          <p:nvPr>
            <p:ph type="title"/>
          </p:nvPr>
        </p:nvSpPr>
        <p:spPr>
          <a:xfrm>
            <a:off x="902900" y="742300"/>
            <a:ext cx="3291600" cy="6072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39" name="Google Shape;39;p6"/>
          <p:cNvSpPr txBox="1"/>
          <p:nvPr>
            <p:ph idx="1" type="body"/>
          </p:nvPr>
        </p:nvSpPr>
        <p:spPr>
          <a:xfrm>
            <a:off x="902900" y="1598730"/>
            <a:ext cx="3291600" cy="2638500"/>
          </a:xfrm>
          <a:prstGeom prst="rect">
            <a:avLst/>
          </a:prstGeom>
        </p:spPr>
        <p:txBody>
          <a:bodyPr anchorCtr="0" anchor="t" bIns="91425" lIns="91425" spcFirstLastPara="1" rIns="91425" wrap="square" tIns="91425">
            <a:noAutofit/>
          </a:bodyPr>
          <a:lstStyle>
            <a:lvl1pPr indent="-368300" lvl="0" marL="457200" rtl="0">
              <a:spcBef>
                <a:spcPts val="600"/>
              </a:spcBef>
              <a:spcAft>
                <a:spcPts val="0"/>
              </a:spcAft>
              <a:buClr>
                <a:srgbClr val="9E7C59"/>
              </a:buClr>
              <a:buSzPts val="22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68300" lvl="3" marL="1828800" rtl="0">
              <a:spcBef>
                <a:spcPts val="0"/>
              </a:spcBef>
              <a:spcAft>
                <a:spcPts val="0"/>
              </a:spcAft>
              <a:buSzPts val="2200"/>
              <a:buChar char="◇"/>
              <a:defRPr/>
            </a:lvl4pPr>
            <a:lvl5pPr indent="-368300" lvl="4" marL="2286000" rtl="0">
              <a:spcBef>
                <a:spcPts val="0"/>
              </a:spcBef>
              <a:spcAft>
                <a:spcPts val="0"/>
              </a:spcAft>
              <a:buSzPts val="2200"/>
              <a:buChar char="◇"/>
              <a:defRPr/>
            </a:lvl5pPr>
            <a:lvl6pPr indent="-368300" lvl="5" marL="2743200" rtl="0">
              <a:spcBef>
                <a:spcPts val="0"/>
              </a:spcBef>
              <a:spcAft>
                <a:spcPts val="0"/>
              </a:spcAft>
              <a:buSzPts val="2200"/>
              <a:buChar char="◇"/>
              <a:defRPr/>
            </a:lvl6pPr>
            <a:lvl7pPr indent="-368300" lvl="6" marL="3200400" rtl="0">
              <a:spcBef>
                <a:spcPts val="0"/>
              </a:spcBef>
              <a:spcAft>
                <a:spcPts val="0"/>
              </a:spcAft>
              <a:buSzPts val="2200"/>
              <a:buChar char="◇"/>
              <a:defRPr/>
            </a:lvl7pPr>
            <a:lvl8pPr indent="-368300" lvl="7" marL="3657600" rtl="0">
              <a:spcBef>
                <a:spcPts val="0"/>
              </a:spcBef>
              <a:spcAft>
                <a:spcPts val="0"/>
              </a:spcAft>
              <a:buSzPts val="2200"/>
              <a:buChar char="◇"/>
              <a:defRPr/>
            </a:lvl8pPr>
            <a:lvl9pPr indent="-368300" lvl="8" marL="4114800" rtl="0">
              <a:spcBef>
                <a:spcPts val="0"/>
              </a:spcBef>
              <a:spcAft>
                <a:spcPts val="0"/>
              </a:spcAft>
              <a:buSzPts val="2200"/>
              <a:buChar char="◇"/>
              <a:defRPr/>
            </a:lvl9pPr>
          </a:lstStyle>
          <a:p/>
        </p:txBody>
      </p:sp>
      <p:sp>
        <p:nvSpPr>
          <p:cNvPr id="40" name="Google Shape;40;p6"/>
          <p:cNvSpPr txBox="1"/>
          <p:nvPr>
            <p:ph idx="12" type="sldNum"/>
          </p:nvPr>
        </p:nvSpPr>
        <p:spPr>
          <a:xfrm>
            <a:off x="50" y="4645875"/>
            <a:ext cx="9144000" cy="497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41" name="Google Shape;41;p6"/>
          <p:cNvGrpSpPr/>
          <p:nvPr/>
        </p:nvGrpSpPr>
        <p:grpSpPr>
          <a:xfrm>
            <a:off x="2409450" y="1316883"/>
            <a:ext cx="315900" cy="98400"/>
            <a:chOff x="4414050" y="1436450"/>
            <a:chExt cx="315900" cy="98400"/>
          </a:xfrm>
        </p:grpSpPr>
        <p:cxnSp>
          <p:nvCxnSpPr>
            <p:cNvPr id="42" name="Google Shape;42;p6"/>
            <p:cNvCxnSpPr/>
            <p:nvPr/>
          </p:nvCxnSpPr>
          <p:spPr>
            <a:xfrm>
              <a:off x="4414050" y="1485650"/>
              <a:ext cx="315900" cy="0"/>
            </a:xfrm>
            <a:prstGeom prst="straightConnector1">
              <a:avLst/>
            </a:prstGeom>
            <a:noFill/>
            <a:ln cap="flat" cmpd="sng" w="9525">
              <a:solidFill>
                <a:schemeClr val="accent2"/>
              </a:solidFill>
              <a:prstDash val="solid"/>
              <a:round/>
              <a:headEnd len="med" w="med" type="oval"/>
              <a:tailEnd len="med" w="med" type="oval"/>
            </a:ln>
          </p:spPr>
        </p:cxnSp>
        <p:sp>
          <p:nvSpPr>
            <p:cNvPr id="43" name="Google Shape;43;p6"/>
            <p:cNvSpPr/>
            <p:nvPr/>
          </p:nvSpPr>
          <p:spPr>
            <a:xfrm>
              <a:off x="4522800" y="1436450"/>
              <a:ext cx="98400" cy="98400"/>
            </a:xfrm>
            <a:prstGeom prst="diamond">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p7"/>
          <p:cNvSpPr/>
          <p:nvPr/>
        </p:nvSpPr>
        <p:spPr>
          <a:xfrm>
            <a:off x="554700" y="544650"/>
            <a:ext cx="8034600" cy="4054200"/>
          </a:xfrm>
          <a:prstGeom prst="rect">
            <a:avLst/>
          </a:prstGeom>
          <a:solidFill>
            <a:srgbClr val="EFEFEF"/>
          </a:solidFill>
          <a:ln cap="flat" cmpd="sng" w="114300">
            <a:solidFill>
              <a:srgbClr val="FFFFFF"/>
            </a:solidFill>
            <a:prstDash val="solid"/>
            <a:miter lim="8000"/>
            <a:headEnd len="sm" w="sm" type="none"/>
            <a:tailEnd len="sm" w="sm" type="none"/>
          </a:ln>
          <a:effectLst>
            <a:outerShdw blurRad="214313" rotWithShape="0" algn="bl" dir="5400000" dist="95250">
              <a:srgbClr val="000000">
                <a:alpha val="3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7"/>
          <p:cNvGrpSpPr/>
          <p:nvPr/>
        </p:nvGrpSpPr>
        <p:grpSpPr>
          <a:xfrm>
            <a:off x="4414050" y="1316883"/>
            <a:ext cx="315900" cy="98400"/>
            <a:chOff x="4414050" y="1436450"/>
            <a:chExt cx="315900" cy="98400"/>
          </a:xfrm>
        </p:grpSpPr>
        <p:cxnSp>
          <p:nvCxnSpPr>
            <p:cNvPr id="47" name="Google Shape;47;p7"/>
            <p:cNvCxnSpPr/>
            <p:nvPr/>
          </p:nvCxnSpPr>
          <p:spPr>
            <a:xfrm>
              <a:off x="4414050" y="1485650"/>
              <a:ext cx="315900" cy="0"/>
            </a:xfrm>
            <a:prstGeom prst="straightConnector1">
              <a:avLst/>
            </a:prstGeom>
            <a:noFill/>
            <a:ln cap="flat" cmpd="sng" w="9525">
              <a:solidFill>
                <a:schemeClr val="accent2"/>
              </a:solidFill>
              <a:prstDash val="solid"/>
              <a:round/>
              <a:headEnd len="med" w="med" type="oval"/>
              <a:tailEnd len="med" w="med" type="oval"/>
            </a:ln>
          </p:spPr>
        </p:cxnSp>
        <p:sp>
          <p:nvSpPr>
            <p:cNvPr id="48" name="Google Shape;48;p7"/>
            <p:cNvSpPr/>
            <p:nvPr/>
          </p:nvSpPr>
          <p:spPr>
            <a:xfrm>
              <a:off x="4522800" y="1436450"/>
              <a:ext cx="98400" cy="98400"/>
            </a:xfrm>
            <a:prstGeom prst="diamond">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7"/>
          <p:cNvSpPr txBox="1"/>
          <p:nvPr>
            <p:ph type="title"/>
          </p:nvPr>
        </p:nvSpPr>
        <p:spPr>
          <a:xfrm>
            <a:off x="902900" y="742300"/>
            <a:ext cx="7338300" cy="6072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50" name="Google Shape;50;p7"/>
          <p:cNvSpPr txBox="1"/>
          <p:nvPr>
            <p:ph idx="1" type="body"/>
          </p:nvPr>
        </p:nvSpPr>
        <p:spPr>
          <a:xfrm>
            <a:off x="902825" y="1600600"/>
            <a:ext cx="3561900" cy="28917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51" name="Google Shape;51;p7"/>
          <p:cNvSpPr txBox="1"/>
          <p:nvPr>
            <p:ph idx="2" type="body"/>
          </p:nvPr>
        </p:nvSpPr>
        <p:spPr>
          <a:xfrm>
            <a:off x="4679246" y="1600600"/>
            <a:ext cx="3561900" cy="28917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52" name="Google Shape;52;p7"/>
          <p:cNvSpPr txBox="1"/>
          <p:nvPr>
            <p:ph idx="12" type="sldNum"/>
          </p:nvPr>
        </p:nvSpPr>
        <p:spPr>
          <a:xfrm>
            <a:off x="50" y="4645875"/>
            <a:ext cx="9144000" cy="497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3" name="Shape 53"/>
        <p:cNvGrpSpPr/>
        <p:nvPr/>
      </p:nvGrpSpPr>
      <p:grpSpPr>
        <a:xfrm>
          <a:off x="0" y="0"/>
          <a:ext cx="0" cy="0"/>
          <a:chOff x="0" y="0"/>
          <a:chExt cx="0" cy="0"/>
        </a:xfrm>
      </p:grpSpPr>
      <p:sp>
        <p:nvSpPr>
          <p:cNvPr id="54" name="Google Shape;54;p8"/>
          <p:cNvSpPr/>
          <p:nvPr/>
        </p:nvSpPr>
        <p:spPr>
          <a:xfrm>
            <a:off x="554700" y="544650"/>
            <a:ext cx="8034600" cy="4054200"/>
          </a:xfrm>
          <a:prstGeom prst="rect">
            <a:avLst/>
          </a:prstGeom>
          <a:solidFill>
            <a:srgbClr val="EFEFEF"/>
          </a:solidFill>
          <a:ln cap="flat" cmpd="sng" w="114300">
            <a:solidFill>
              <a:srgbClr val="FFFFFF"/>
            </a:solidFill>
            <a:prstDash val="solid"/>
            <a:miter lim="8000"/>
            <a:headEnd len="sm" w="sm" type="none"/>
            <a:tailEnd len="sm" w="sm" type="none"/>
          </a:ln>
          <a:effectLst>
            <a:outerShdw blurRad="214313" rotWithShape="0" algn="bl" dir="5400000" dist="95250">
              <a:srgbClr val="000000">
                <a:alpha val="3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8"/>
          <p:cNvGrpSpPr/>
          <p:nvPr/>
        </p:nvGrpSpPr>
        <p:grpSpPr>
          <a:xfrm>
            <a:off x="4414050" y="1316883"/>
            <a:ext cx="315900" cy="98400"/>
            <a:chOff x="4414050" y="1436450"/>
            <a:chExt cx="315900" cy="98400"/>
          </a:xfrm>
        </p:grpSpPr>
        <p:cxnSp>
          <p:nvCxnSpPr>
            <p:cNvPr id="56" name="Google Shape;56;p8"/>
            <p:cNvCxnSpPr/>
            <p:nvPr/>
          </p:nvCxnSpPr>
          <p:spPr>
            <a:xfrm>
              <a:off x="4414050" y="1485650"/>
              <a:ext cx="315900" cy="0"/>
            </a:xfrm>
            <a:prstGeom prst="straightConnector1">
              <a:avLst/>
            </a:prstGeom>
            <a:noFill/>
            <a:ln cap="flat" cmpd="sng" w="9525">
              <a:solidFill>
                <a:schemeClr val="accent2"/>
              </a:solidFill>
              <a:prstDash val="solid"/>
              <a:round/>
              <a:headEnd len="med" w="med" type="oval"/>
              <a:tailEnd len="med" w="med" type="oval"/>
            </a:ln>
          </p:spPr>
        </p:cxnSp>
        <p:sp>
          <p:nvSpPr>
            <p:cNvPr id="57" name="Google Shape;57;p8"/>
            <p:cNvSpPr/>
            <p:nvPr/>
          </p:nvSpPr>
          <p:spPr>
            <a:xfrm>
              <a:off x="4522800" y="1436450"/>
              <a:ext cx="98400" cy="98400"/>
            </a:xfrm>
            <a:prstGeom prst="diamond">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8"/>
          <p:cNvSpPr txBox="1"/>
          <p:nvPr>
            <p:ph type="title"/>
          </p:nvPr>
        </p:nvSpPr>
        <p:spPr>
          <a:xfrm>
            <a:off x="902900" y="742300"/>
            <a:ext cx="7338300" cy="6072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59" name="Google Shape;59;p8"/>
          <p:cNvSpPr txBox="1"/>
          <p:nvPr>
            <p:ph idx="1" type="body"/>
          </p:nvPr>
        </p:nvSpPr>
        <p:spPr>
          <a:xfrm>
            <a:off x="902900" y="1592400"/>
            <a:ext cx="2365200" cy="28650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60" name="Google Shape;60;p8"/>
          <p:cNvSpPr txBox="1"/>
          <p:nvPr>
            <p:ph idx="2" type="body"/>
          </p:nvPr>
        </p:nvSpPr>
        <p:spPr>
          <a:xfrm>
            <a:off x="3389475" y="1592400"/>
            <a:ext cx="2365200" cy="28650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61" name="Google Shape;61;p8"/>
          <p:cNvSpPr txBox="1"/>
          <p:nvPr>
            <p:ph idx="3" type="body"/>
          </p:nvPr>
        </p:nvSpPr>
        <p:spPr>
          <a:xfrm>
            <a:off x="5876050" y="1592400"/>
            <a:ext cx="2365200" cy="28650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62" name="Google Shape;62;p8"/>
          <p:cNvSpPr txBox="1"/>
          <p:nvPr>
            <p:ph idx="12" type="sldNum"/>
          </p:nvPr>
        </p:nvSpPr>
        <p:spPr>
          <a:xfrm>
            <a:off x="50" y="4645875"/>
            <a:ext cx="9144000" cy="497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9"/>
          <p:cNvSpPr/>
          <p:nvPr/>
        </p:nvSpPr>
        <p:spPr>
          <a:xfrm>
            <a:off x="554700" y="544650"/>
            <a:ext cx="8034600" cy="4054200"/>
          </a:xfrm>
          <a:prstGeom prst="rect">
            <a:avLst/>
          </a:prstGeom>
          <a:solidFill>
            <a:srgbClr val="EFEFEF"/>
          </a:solidFill>
          <a:ln cap="flat" cmpd="sng" w="114300">
            <a:solidFill>
              <a:srgbClr val="FFFFFF"/>
            </a:solidFill>
            <a:prstDash val="solid"/>
            <a:miter lim="8000"/>
            <a:headEnd len="sm" w="sm" type="none"/>
            <a:tailEnd len="sm" w="sm" type="none"/>
          </a:ln>
          <a:effectLst>
            <a:outerShdw blurRad="214313" rotWithShape="0" algn="bl" dir="5400000" dist="95250">
              <a:srgbClr val="000000">
                <a:alpha val="3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9"/>
          <p:cNvGrpSpPr/>
          <p:nvPr/>
        </p:nvGrpSpPr>
        <p:grpSpPr>
          <a:xfrm>
            <a:off x="4414050" y="1316883"/>
            <a:ext cx="315900" cy="98400"/>
            <a:chOff x="4414050" y="1436450"/>
            <a:chExt cx="315900" cy="98400"/>
          </a:xfrm>
        </p:grpSpPr>
        <p:cxnSp>
          <p:nvCxnSpPr>
            <p:cNvPr id="66" name="Google Shape;66;p9"/>
            <p:cNvCxnSpPr/>
            <p:nvPr/>
          </p:nvCxnSpPr>
          <p:spPr>
            <a:xfrm>
              <a:off x="4414050" y="1485650"/>
              <a:ext cx="315900" cy="0"/>
            </a:xfrm>
            <a:prstGeom prst="straightConnector1">
              <a:avLst/>
            </a:prstGeom>
            <a:noFill/>
            <a:ln cap="flat" cmpd="sng" w="9525">
              <a:solidFill>
                <a:schemeClr val="accent2"/>
              </a:solidFill>
              <a:prstDash val="solid"/>
              <a:round/>
              <a:headEnd len="med" w="med" type="oval"/>
              <a:tailEnd len="med" w="med" type="oval"/>
            </a:ln>
          </p:spPr>
        </p:cxnSp>
        <p:sp>
          <p:nvSpPr>
            <p:cNvPr id="67" name="Google Shape;67;p9"/>
            <p:cNvSpPr/>
            <p:nvPr/>
          </p:nvSpPr>
          <p:spPr>
            <a:xfrm>
              <a:off x="4522800" y="1436450"/>
              <a:ext cx="98400" cy="98400"/>
            </a:xfrm>
            <a:prstGeom prst="diamond">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9"/>
          <p:cNvSpPr txBox="1"/>
          <p:nvPr>
            <p:ph type="title"/>
          </p:nvPr>
        </p:nvSpPr>
        <p:spPr>
          <a:xfrm>
            <a:off x="902900" y="742300"/>
            <a:ext cx="7338300" cy="6072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69" name="Google Shape;69;p9"/>
          <p:cNvSpPr txBox="1"/>
          <p:nvPr>
            <p:ph idx="12" type="sldNum"/>
          </p:nvPr>
        </p:nvSpPr>
        <p:spPr>
          <a:xfrm>
            <a:off x="50" y="4645875"/>
            <a:ext cx="9144000" cy="497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p:nvPr/>
        </p:nvSpPr>
        <p:spPr>
          <a:xfrm>
            <a:off x="554700" y="544650"/>
            <a:ext cx="8034600" cy="4054200"/>
          </a:xfrm>
          <a:prstGeom prst="rect">
            <a:avLst/>
          </a:prstGeom>
          <a:solidFill>
            <a:srgbClr val="EFEFEF"/>
          </a:solidFill>
          <a:ln cap="flat" cmpd="sng" w="114300">
            <a:solidFill>
              <a:srgbClr val="FFFFFF"/>
            </a:solidFill>
            <a:prstDash val="solid"/>
            <a:miter lim="8000"/>
            <a:headEnd len="sm" w="sm" type="none"/>
            <a:tailEnd len="sm" w="sm" type="none"/>
          </a:ln>
          <a:effectLst>
            <a:outerShdw blurRad="214313" rotWithShape="0" algn="bl" dir="5400000" dist="95250">
              <a:srgbClr val="000000">
                <a:alpha val="3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10"/>
          <p:cNvGrpSpPr/>
          <p:nvPr/>
        </p:nvGrpSpPr>
        <p:grpSpPr>
          <a:xfrm>
            <a:off x="4414050" y="3983883"/>
            <a:ext cx="315900" cy="98400"/>
            <a:chOff x="4414050" y="1436450"/>
            <a:chExt cx="315900" cy="98400"/>
          </a:xfrm>
        </p:grpSpPr>
        <p:cxnSp>
          <p:nvCxnSpPr>
            <p:cNvPr id="73" name="Google Shape;73;p10"/>
            <p:cNvCxnSpPr/>
            <p:nvPr/>
          </p:nvCxnSpPr>
          <p:spPr>
            <a:xfrm>
              <a:off x="4414050" y="1485650"/>
              <a:ext cx="315900" cy="0"/>
            </a:xfrm>
            <a:prstGeom prst="straightConnector1">
              <a:avLst/>
            </a:prstGeom>
            <a:noFill/>
            <a:ln cap="flat" cmpd="sng" w="9525">
              <a:solidFill>
                <a:schemeClr val="accent2"/>
              </a:solidFill>
              <a:prstDash val="solid"/>
              <a:round/>
              <a:headEnd len="med" w="med" type="oval"/>
              <a:tailEnd len="med" w="med" type="oval"/>
            </a:ln>
          </p:spPr>
        </p:cxnSp>
        <p:sp>
          <p:nvSpPr>
            <p:cNvPr id="74" name="Google Shape;74;p10"/>
            <p:cNvSpPr/>
            <p:nvPr/>
          </p:nvSpPr>
          <p:spPr>
            <a:xfrm>
              <a:off x="4522800" y="1436450"/>
              <a:ext cx="98400" cy="98400"/>
            </a:xfrm>
            <a:prstGeom prst="diamond">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0"/>
          <p:cNvSpPr txBox="1"/>
          <p:nvPr>
            <p:ph idx="1" type="body"/>
          </p:nvPr>
        </p:nvSpPr>
        <p:spPr>
          <a:xfrm>
            <a:off x="853650" y="3965517"/>
            <a:ext cx="7436700" cy="519600"/>
          </a:xfrm>
          <a:prstGeom prst="rect">
            <a:avLst/>
          </a:prstGeom>
        </p:spPr>
        <p:txBody>
          <a:bodyPr anchorCtr="0" anchor="b" bIns="91425" lIns="91425" spcFirstLastPara="1" rIns="91425" wrap="square" tIns="91425">
            <a:noAutofit/>
          </a:bodyPr>
          <a:lstStyle>
            <a:lvl1pPr indent="-228600" lvl="0" marL="457200" algn="ctr">
              <a:spcBef>
                <a:spcPts val="360"/>
              </a:spcBef>
              <a:spcAft>
                <a:spcPts val="0"/>
              </a:spcAft>
              <a:buClr>
                <a:schemeClr val="dk2"/>
              </a:buClr>
              <a:buSzPts val="1400"/>
              <a:buNone/>
              <a:defRPr sz="1400">
                <a:solidFill>
                  <a:schemeClr val="dk2"/>
                </a:solidFill>
              </a:defRPr>
            </a:lvl1pPr>
          </a:lstStyle>
          <a:p/>
        </p:txBody>
      </p:sp>
      <p:sp>
        <p:nvSpPr>
          <p:cNvPr id="76" name="Google Shape;76;p10"/>
          <p:cNvSpPr txBox="1"/>
          <p:nvPr>
            <p:ph idx="12" type="sldNum"/>
          </p:nvPr>
        </p:nvSpPr>
        <p:spPr>
          <a:xfrm>
            <a:off x="50" y="4645875"/>
            <a:ext cx="9144000" cy="497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2"/>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5143488"/>
          </a:xfrm>
          <a:custGeom>
            <a:rect b="b" l="l" r="r" t="t"/>
            <a:pathLst>
              <a:path extrusionOk="0" h="160734" w="285750">
                <a:moveTo>
                  <a:pt x="1116" y="0"/>
                </a:moveTo>
                <a:lnTo>
                  <a:pt x="0" y="1116"/>
                </a:lnTo>
                <a:lnTo>
                  <a:pt x="0" y="1563"/>
                </a:lnTo>
                <a:lnTo>
                  <a:pt x="1563" y="0"/>
                </a:lnTo>
                <a:close/>
                <a:moveTo>
                  <a:pt x="7367" y="0"/>
                </a:moveTo>
                <a:lnTo>
                  <a:pt x="0" y="7367"/>
                </a:lnTo>
                <a:lnTo>
                  <a:pt x="0" y="7813"/>
                </a:lnTo>
                <a:lnTo>
                  <a:pt x="7813" y="0"/>
                </a:lnTo>
                <a:close/>
                <a:moveTo>
                  <a:pt x="13618" y="0"/>
                </a:moveTo>
                <a:lnTo>
                  <a:pt x="0" y="13618"/>
                </a:lnTo>
                <a:lnTo>
                  <a:pt x="0" y="14064"/>
                </a:lnTo>
                <a:lnTo>
                  <a:pt x="14064" y="0"/>
                </a:lnTo>
                <a:close/>
                <a:moveTo>
                  <a:pt x="19869" y="0"/>
                </a:moveTo>
                <a:lnTo>
                  <a:pt x="0" y="19869"/>
                </a:lnTo>
                <a:lnTo>
                  <a:pt x="0" y="20315"/>
                </a:lnTo>
                <a:lnTo>
                  <a:pt x="20315" y="0"/>
                </a:lnTo>
                <a:close/>
                <a:moveTo>
                  <a:pt x="26119" y="0"/>
                </a:moveTo>
                <a:lnTo>
                  <a:pt x="0" y="26119"/>
                </a:lnTo>
                <a:lnTo>
                  <a:pt x="0" y="26566"/>
                </a:lnTo>
                <a:lnTo>
                  <a:pt x="26566" y="0"/>
                </a:lnTo>
                <a:close/>
                <a:moveTo>
                  <a:pt x="32370" y="0"/>
                </a:moveTo>
                <a:lnTo>
                  <a:pt x="0" y="32370"/>
                </a:lnTo>
                <a:lnTo>
                  <a:pt x="0" y="32817"/>
                </a:lnTo>
                <a:lnTo>
                  <a:pt x="32817" y="0"/>
                </a:lnTo>
                <a:close/>
                <a:moveTo>
                  <a:pt x="38621" y="0"/>
                </a:moveTo>
                <a:lnTo>
                  <a:pt x="0" y="38621"/>
                </a:lnTo>
                <a:lnTo>
                  <a:pt x="0" y="39067"/>
                </a:lnTo>
                <a:lnTo>
                  <a:pt x="39067" y="0"/>
                </a:lnTo>
                <a:close/>
                <a:moveTo>
                  <a:pt x="44872" y="0"/>
                </a:moveTo>
                <a:lnTo>
                  <a:pt x="0" y="44872"/>
                </a:lnTo>
                <a:lnTo>
                  <a:pt x="0" y="45318"/>
                </a:lnTo>
                <a:lnTo>
                  <a:pt x="45318" y="0"/>
                </a:lnTo>
                <a:close/>
                <a:moveTo>
                  <a:pt x="51122" y="0"/>
                </a:moveTo>
                <a:lnTo>
                  <a:pt x="0" y="51122"/>
                </a:lnTo>
                <a:lnTo>
                  <a:pt x="0" y="51569"/>
                </a:lnTo>
                <a:lnTo>
                  <a:pt x="51569" y="0"/>
                </a:lnTo>
                <a:close/>
                <a:moveTo>
                  <a:pt x="57373" y="0"/>
                </a:moveTo>
                <a:lnTo>
                  <a:pt x="0" y="57373"/>
                </a:lnTo>
                <a:lnTo>
                  <a:pt x="0" y="57820"/>
                </a:lnTo>
                <a:lnTo>
                  <a:pt x="57820" y="0"/>
                </a:lnTo>
                <a:close/>
                <a:moveTo>
                  <a:pt x="63624" y="0"/>
                </a:moveTo>
                <a:lnTo>
                  <a:pt x="0" y="63624"/>
                </a:lnTo>
                <a:lnTo>
                  <a:pt x="0" y="64070"/>
                </a:lnTo>
                <a:lnTo>
                  <a:pt x="64071" y="0"/>
                </a:lnTo>
                <a:close/>
                <a:moveTo>
                  <a:pt x="69875" y="0"/>
                </a:moveTo>
                <a:lnTo>
                  <a:pt x="0" y="69875"/>
                </a:lnTo>
                <a:lnTo>
                  <a:pt x="0" y="70321"/>
                </a:lnTo>
                <a:lnTo>
                  <a:pt x="70321" y="0"/>
                </a:lnTo>
                <a:close/>
                <a:moveTo>
                  <a:pt x="76126" y="0"/>
                </a:moveTo>
                <a:lnTo>
                  <a:pt x="0" y="76125"/>
                </a:lnTo>
                <a:lnTo>
                  <a:pt x="0" y="76572"/>
                </a:lnTo>
                <a:lnTo>
                  <a:pt x="76572" y="0"/>
                </a:lnTo>
                <a:close/>
                <a:moveTo>
                  <a:pt x="82376" y="0"/>
                </a:moveTo>
                <a:lnTo>
                  <a:pt x="0" y="82376"/>
                </a:lnTo>
                <a:lnTo>
                  <a:pt x="0" y="82823"/>
                </a:lnTo>
                <a:lnTo>
                  <a:pt x="82823" y="0"/>
                </a:lnTo>
                <a:close/>
                <a:moveTo>
                  <a:pt x="88627" y="0"/>
                </a:moveTo>
                <a:lnTo>
                  <a:pt x="0" y="88627"/>
                </a:lnTo>
                <a:lnTo>
                  <a:pt x="0" y="89073"/>
                </a:lnTo>
                <a:lnTo>
                  <a:pt x="89074" y="0"/>
                </a:lnTo>
                <a:close/>
                <a:moveTo>
                  <a:pt x="94878" y="0"/>
                </a:moveTo>
                <a:lnTo>
                  <a:pt x="0" y="94878"/>
                </a:lnTo>
                <a:lnTo>
                  <a:pt x="0" y="95324"/>
                </a:lnTo>
                <a:lnTo>
                  <a:pt x="95324" y="0"/>
                </a:lnTo>
                <a:close/>
                <a:moveTo>
                  <a:pt x="101129" y="0"/>
                </a:moveTo>
                <a:lnTo>
                  <a:pt x="0" y="101128"/>
                </a:lnTo>
                <a:lnTo>
                  <a:pt x="0" y="101575"/>
                </a:lnTo>
                <a:lnTo>
                  <a:pt x="101575" y="0"/>
                </a:lnTo>
                <a:close/>
                <a:moveTo>
                  <a:pt x="107379" y="0"/>
                </a:moveTo>
                <a:lnTo>
                  <a:pt x="0" y="107379"/>
                </a:lnTo>
                <a:lnTo>
                  <a:pt x="0" y="107826"/>
                </a:lnTo>
                <a:lnTo>
                  <a:pt x="107826" y="0"/>
                </a:lnTo>
                <a:close/>
                <a:moveTo>
                  <a:pt x="113630" y="0"/>
                </a:moveTo>
                <a:lnTo>
                  <a:pt x="0" y="113630"/>
                </a:lnTo>
                <a:lnTo>
                  <a:pt x="0" y="114076"/>
                </a:lnTo>
                <a:lnTo>
                  <a:pt x="114077" y="0"/>
                </a:lnTo>
                <a:close/>
                <a:moveTo>
                  <a:pt x="119881" y="0"/>
                </a:moveTo>
                <a:lnTo>
                  <a:pt x="0" y="119881"/>
                </a:lnTo>
                <a:lnTo>
                  <a:pt x="0" y="120327"/>
                </a:lnTo>
                <a:lnTo>
                  <a:pt x="120328" y="0"/>
                </a:lnTo>
                <a:close/>
                <a:moveTo>
                  <a:pt x="126132" y="0"/>
                </a:moveTo>
                <a:lnTo>
                  <a:pt x="0" y="126132"/>
                </a:lnTo>
                <a:lnTo>
                  <a:pt x="0" y="126578"/>
                </a:lnTo>
                <a:lnTo>
                  <a:pt x="126578" y="0"/>
                </a:lnTo>
                <a:close/>
                <a:moveTo>
                  <a:pt x="132383" y="0"/>
                </a:moveTo>
                <a:lnTo>
                  <a:pt x="0" y="132382"/>
                </a:lnTo>
                <a:lnTo>
                  <a:pt x="0" y="132829"/>
                </a:lnTo>
                <a:lnTo>
                  <a:pt x="132829" y="0"/>
                </a:lnTo>
                <a:close/>
                <a:moveTo>
                  <a:pt x="138633" y="0"/>
                </a:moveTo>
                <a:lnTo>
                  <a:pt x="0" y="138633"/>
                </a:lnTo>
                <a:lnTo>
                  <a:pt x="0" y="139080"/>
                </a:lnTo>
                <a:lnTo>
                  <a:pt x="139080" y="0"/>
                </a:lnTo>
                <a:close/>
                <a:moveTo>
                  <a:pt x="144884" y="0"/>
                </a:moveTo>
                <a:lnTo>
                  <a:pt x="0" y="144884"/>
                </a:lnTo>
                <a:lnTo>
                  <a:pt x="0" y="145330"/>
                </a:lnTo>
                <a:lnTo>
                  <a:pt x="145331" y="0"/>
                </a:lnTo>
                <a:close/>
                <a:moveTo>
                  <a:pt x="151135" y="0"/>
                </a:moveTo>
                <a:lnTo>
                  <a:pt x="0" y="151135"/>
                </a:lnTo>
                <a:lnTo>
                  <a:pt x="0" y="151581"/>
                </a:lnTo>
                <a:lnTo>
                  <a:pt x="151581" y="0"/>
                </a:lnTo>
                <a:close/>
                <a:moveTo>
                  <a:pt x="157386" y="0"/>
                </a:moveTo>
                <a:lnTo>
                  <a:pt x="0" y="157385"/>
                </a:lnTo>
                <a:lnTo>
                  <a:pt x="0" y="157832"/>
                </a:lnTo>
                <a:lnTo>
                  <a:pt x="157832" y="0"/>
                </a:lnTo>
                <a:close/>
                <a:moveTo>
                  <a:pt x="163637" y="0"/>
                </a:moveTo>
                <a:lnTo>
                  <a:pt x="2902" y="160734"/>
                </a:lnTo>
                <a:lnTo>
                  <a:pt x="3349" y="160734"/>
                </a:lnTo>
                <a:lnTo>
                  <a:pt x="164083" y="0"/>
                </a:lnTo>
                <a:close/>
                <a:moveTo>
                  <a:pt x="169887" y="0"/>
                </a:moveTo>
                <a:lnTo>
                  <a:pt x="9153" y="160734"/>
                </a:lnTo>
                <a:lnTo>
                  <a:pt x="9599" y="160734"/>
                </a:lnTo>
                <a:lnTo>
                  <a:pt x="170334" y="0"/>
                </a:lnTo>
                <a:close/>
                <a:moveTo>
                  <a:pt x="176138" y="0"/>
                </a:moveTo>
                <a:lnTo>
                  <a:pt x="15404" y="160734"/>
                </a:lnTo>
                <a:lnTo>
                  <a:pt x="15850" y="160734"/>
                </a:lnTo>
                <a:lnTo>
                  <a:pt x="176585" y="0"/>
                </a:lnTo>
                <a:close/>
                <a:moveTo>
                  <a:pt x="182389" y="0"/>
                </a:moveTo>
                <a:lnTo>
                  <a:pt x="21654" y="160734"/>
                </a:lnTo>
                <a:lnTo>
                  <a:pt x="22101" y="160734"/>
                </a:lnTo>
                <a:lnTo>
                  <a:pt x="182835" y="0"/>
                </a:lnTo>
                <a:close/>
                <a:moveTo>
                  <a:pt x="188640" y="0"/>
                </a:moveTo>
                <a:lnTo>
                  <a:pt x="27905" y="160734"/>
                </a:lnTo>
                <a:lnTo>
                  <a:pt x="28352" y="160734"/>
                </a:lnTo>
                <a:lnTo>
                  <a:pt x="189086" y="0"/>
                </a:lnTo>
                <a:close/>
                <a:moveTo>
                  <a:pt x="194890" y="0"/>
                </a:moveTo>
                <a:lnTo>
                  <a:pt x="34156" y="160734"/>
                </a:lnTo>
                <a:lnTo>
                  <a:pt x="34603" y="160734"/>
                </a:lnTo>
                <a:lnTo>
                  <a:pt x="195337" y="0"/>
                </a:lnTo>
                <a:close/>
                <a:moveTo>
                  <a:pt x="201141" y="0"/>
                </a:moveTo>
                <a:lnTo>
                  <a:pt x="40407" y="160734"/>
                </a:lnTo>
                <a:lnTo>
                  <a:pt x="40853" y="160734"/>
                </a:lnTo>
                <a:lnTo>
                  <a:pt x="201588" y="0"/>
                </a:lnTo>
                <a:close/>
                <a:moveTo>
                  <a:pt x="207392" y="0"/>
                </a:moveTo>
                <a:lnTo>
                  <a:pt x="46658" y="160734"/>
                </a:lnTo>
                <a:lnTo>
                  <a:pt x="47104" y="160734"/>
                </a:lnTo>
                <a:lnTo>
                  <a:pt x="207838" y="0"/>
                </a:lnTo>
                <a:close/>
                <a:moveTo>
                  <a:pt x="213643" y="0"/>
                </a:moveTo>
                <a:lnTo>
                  <a:pt x="52908" y="160734"/>
                </a:lnTo>
                <a:lnTo>
                  <a:pt x="53355" y="160734"/>
                </a:lnTo>
                <a:lnTo>
                  <a:pt x="214089" y="0"/>
                </a:lnTo>
                <a:close/>
                <a:moveTo>
                  <a:pt x="219894" y="0"/>
                </a:moveTo>
                <a:lnTo>
                  <a:pt x="59159" y="160734"/>
                </a:lnTo>
                <a:lnTo>
                  <a:pt x="59606" y="160734"/>
                </a:lnTo>
                <a:lnTo>
                  <a:pt x="220340" y="0"/>
                </a:lnTo>
                <a:close/>
                <a:moveTo>
                  <a:pt x="226144" y="0"/>
                </a:moveTo>
                <a:lnTo>
                  <a:pt x="65410" y="160734"/>
                </a:lnTo>
                <a:lnTo>
                  <a:pt x="65856" y="160734"/>
                </a:lnTo>
                <a:lnTo>
                  <a:pt x="226591" y="0"/>
                </a:lnTo>
                <a:close/>
                <a:moveTo>
                  <a:pt x="232395" y="0"/>
                </a:moveTo>
                <a:lnTo>
                  <a:pt x="71661" y="160734"/>
                </a:lnTo>
                <a:lnTo>
                  <a:pt x="72107" y="160734"/>
                </a:lnTo>
                <a:lnTo>
                  <a:pt x="232842" y="0"/>
                </a:lnTo>
                <a:close/>
                <a:moveTo>
                  <a:pt x="238646" y="0"/>
                </a:moveTo>
                <a:lnTo>
                  <a:pt x="77912" y="160734"/>
                </a:lnTo>
                <a:lnTo>
                  <a:pt x="78358" y="160734"/>
                </a:lnTo>
                <a:lnTo>
                  <a:pt x="239092" y="0"/>
                </a:lnTo>
                <a:close/>
                <a:moveTo>
                  <a:pt x="244897" y="0"/>
                </a:moveTo>
                <a:lnTo>
                  <a:pt x="84162" y="160734"/>
                </a:lnTo>
                <a:lnTo>
                  <a:pt x="84609" y="160734"/>
                </a:lnTo>
                <a:lnTo>
                  <a:pt x="245343" y="0"/>
                </a:lnTo>
                <a:close/>
                <a:moveTo>
                  <a:pt x="251147" y="0"/>
                </a:moveTo>
                <a:lnTo>
                  <a:pt x="90413" y="160734"/>
                </a:lnTo>
                <a:lnTo>
                  <a:pt x="90860" y="160734"/>
                </a:lnTo>
                <a:lnTo>
                  <a:pt x="251594" y="0"/>
                </a:lnTo>
                <a:close/>
                <a:moveTo>
                  <a:pt x="257398" y="0"/>
                </a:moveTo>
                <a:lnTo>
                  <a:pt x="96664" y="160734"/>
                </a:lnTo>
                <a:lnTo>
                  <a:pt x="97110" y="160734"/>
                </a:lnTo>
                <a:lnTo>
                  <a:pt x="257845" y="0"/>
                </a:lnTo>
                <a:close/>
                <a:moveTo>
                  <a:pt x="263649" y="0"/>
                </a:moveTo>
                <a:lnTo>
                  <a:pt x="102915" y="160734"/>
                </a:lnTo>
                <a:lnTo>
                  <a:pt x="103361" y="160734"/>
                </a:lnTo>
                <a:lnTo>
                  <a:pt x="264096" y="0"/>
                </a:lnTo>
                <a:close/>
                <a:moveTo>
                  <a:pt x="269900" y="0"/>
                </a:moveTo>
                <a:lnTo>
                  <a:pt x="109165" y="160734"/>
                </a:lnTo>
                <a:lnTo>
                  <a:pt x="109612" y="160734"/>
                </a:lnTo>
                <a:lnTo>
                  <a:pt x="270346" y="0"/>
                </a:lnTo>
                <a:close/>
                <a:moveTo>
                  <a:pt x="276151" y="0"/>
                </a:moveTo>
                <a:lnTo>
                  <a:pt x="115416" y="160734"/>
                </a:lnTo>
                <a:lnTo>
                  <a:pt x="115863" y="160734"/>
                </a:lnTo>
                <a:lnTo>
                  <a:pt x="276597" y="0"/>
                </a:lnTo>
                <a:close/>
                <a:moveTo>
                  <a:pt x="282401" y="0"/>
                </a:moveTo>
                <a:lnTo>
                  <a:pt x="121667" y="160734"/>
                </a:lnTo>
                <a:lnTo>
                  <a:pt x="122113" y="160734"/>
                </a:lnTo>
                <a:lnTo>
                  <a:pt x="282848" y="0"/>
                </a:lnTo>
                <a:close/>
                <a:moveTo>
                  <a:pt x="285750" y="2902"/>
                </a:moveTo>
                <a:lnTo>
                  <a:pt x="127918" y="160734"/>
                </a:lnTo>
                <a:lnTo>
                  <a:pt x="128364" y="160734"/>
                </a:lnTo>
                <a:lnTo>
                  <a:pt x="285750" y="3349"/>
                </a:lnTo>
                <a:lnTo>
                  <a:pt x="285750" y="2902"/>
                </a:lnTo>
                <a:close/>
                <a:moveTo>
                  <a:pt x="285750" y="9153"/>
                </a:moveTo>
                <a:lnTo>
                  <a:pt x="134169" y="160734"/>
                </a:lnTo>
                <a:lnTo>
                  <a:pt x="134615" y="160734"/>
                </a:lnTo>
                <a:lnTo>
                  <a:pt x="285750" y="9599"/>
                </a:lnTo>
                <a:lnTo>
                  <a:pt x="285750" y="9153"/>
                </a:lnTo>
                <a:close/>
                <a:moveTo>
                  <a:pt x="285750" y="15404"/>
                </a:moveTo>
                <a:lnTo>
                  <a:pt x="140419" y="160734"/>
                </a:lnTo>
                <a:lnTo>
                  <a:pt x="140866" y="160734"/>
                </a:lnTo>
                <a:lnTo>
                  <a:pt x="285750" y="15850"/>
                </a:lnTo>
                <a:lnTo>
                  <a:pt x="285750" y="15404"/>
                </a:lnTo>
                <a:close/>
                <a:moveTo>
                  <a:pt x="285750" y="21654"/>
                </a:moveTo>
                <a:lnTo>
                  <a:pt x="146670" y="160734"/>
                </a:lnTo>
                <a:lnTo>
                  <a:pt x="147117" y="160734"/>
                </a:lnTo>
                <a:lnTo>
                  <a:pt x="285750" y="22101"/>
                </a:lnTo>
                <a:lnTo>
                  <a:pt x="285750" y="21654"/>
                </a:lnTo>
                <a:close/>
                <a:moveTo>
                  <a:pt x="285750" y="27905"/>
                </a:moveTo>
                <a:lnTo>
                  <a:pt x="152921" y="160734"/>
                </a:lnTo>
                <a:lnTo>
                  <a:pt x="153367" y="160734"/>
                </a:lnTo>
                <a:lnTo>
                  <a:pt x="285750" y="28352"/>
                </a:lnTo>
                <a:lnTo>
                  <a:pt x="285750" y="27905"/>
                </a:lnTo>
                <a:close/>
                <a:moveTo>
                  <a:pt x="285750" y="34156"/>
                </a:moveTo>
                <a:lnTo>
                  <a:pt x="159172" y="160734"/>
                </a:lnTo>
                <a:lnTo>
                  <a:pt x="159618" y="160734"/>
                </a:lnTo>
                <a:lnTo>
                  <a:pt x="285750" y="34602"/>
                </a:lnTo>
                <a:lnTo>
                  <a:pt x="285750" y="34156"/>
                </a:lnTo>
                <a:close/>
                <a:moveTo>
                  <a:pt x="285750" y="40407"/>
                </a:moveTo>
                <a:lnTo>
                  <a:pt x="165422" y="160734"/>
                </a:lnTo>
                <a:lnTo>
                  <a:pt x="165869" y="160734"/>
                </a:lnTo>
                <a:lnTo>
                  <a:pt x="285750" y="40853"/>
                </a:lnTo>
                <a:lnTo>
                  <a:pt x="285750" y="40407"/>
                </a:lnTo>
                <a:close/>
                <a:moveTo>
                  <a:pt x="285750" y="46658"/>
                </a:moveTo>
                <a:lnTo>
                  <a:pt x="171673" y="160734"/>
                </a:lnTo>
                <a:lnTo>
                  <a:pt x="172120" y="160734"/>
                </a:lnTo>
                <a:lnTo>
                  <a:pt x="285750" y="47104"/>
                </a:lnTo>
                <a:lnTo>
                  <a:pt x="285750" y="46658"/>
                </a:lnTo>
                <a:close/>
                <a:moveTo>
                  <a:pt x="285750" y="52908"/>
                </a:moveTo>
                <a:lnTo>
                  <a:pt x="177924" y="160734"/>
                </a:lnTo>
                <a:lnTo>
                  <a:pt x="178371" y="160734"/>
                </a:lnTo>
                <a:lnTo>
                  <a:pt x="285750" y="53355"/>
                </a:lnTo>
                <a:lnTo>
                  <a:pt x="285750" y="52908"/>
                </a:lnTo>
                <a:close/>
                <a:moveTo>
                  <a:pt x="285750" y="59159"/>
                </a:moveTo>
                <a:lnTo>
                  <a:pt x="184175" y="160734"/>
                </a:lnTo>
                <a:lnTo>
                  <a:pt x="184621" y="160734"/>
                </a:lnTo>
                <a:lnTo>
                  <a:pt x="285750" y="59606"/>
                </a:lnTo>
                <a:lnTo>
                  <a:pt x="285750" y="59159"/>
                </a:lnTo>
                <a:close/>
                <a:moveTo>
                  <a:pt x="285750" y="65410"/>
                </a:moveTo>
                <a:lnTo>
                  <a:pt x="190426" y="160734"/>
                </a:lnTo>
                <a:lnTo>
                  <a:pt x="190872" y="160734"/>
                </a:lnTo>
                <a:lnTo>
                  <a:pt x="285750" y="65856"/>
                </a:lnTo>
                <a:lnTo>
                  <a:pt x="285750" y="65410"/>
                </a:lnTo>
                <a:close/>
                <a:moveTo>
                  <a:pt x="285750" y="71661"/>
                </a:moveTo>
                <a:lnTo>
                  <a:pt x="196676" y="160734"/>
                </a:lnTo>
                <a:lnTo>
                  <a:pt x="197123" y="160734"/>
                </a:lnTo>
                <a:lnTo>
                  <a:pt x="285750" y="72107"/>
                </a:lnTo>
                <a:lnTo>
                  <a:pt x="285750" y="71661"/>
                </a:lnTo>
                <a:close/>
                <a:moveTo>
                  <a:pt x="285750" y="77911"/>
                </a:moveTo>
                <a:lnTo>
                  <a:pt x="202927" y="160734"/>
                </a:lnTo>
                <a:lnTo>
                  <a:pt x="203374" y="160734"/>
                </a:lnTo>
                <a:lnTo>
                  <a:pt x="285750" y="78358"/>
                </a:lnTo>
                <a:lnTo>
                  <a:pt x="285750" y="77911"/>
                </a:lnTo>
                <a:close/>
                <a:moveTo>
                  <a:pt x="285750" y="84162"/>
                </a:moveTo>
                <a:lnTo>
                  <a:pt x="209178" y="160734"/>
                </a:lnTo>
                <a:lnTo>
                  <a:pt x="209624" y="160734"/>
                </a:lnTo>
                <a:lnTo>
                  <a:pt x="285750" y="84609"/>
                </a:lnTo>
                <a:lnTo>
                  <a:pt x="285750" y="84162"/>
                </a:lnTo>
                <a:close/>
                <a:moveTo>
                  <a:pt x="285750" y="90413"/>
                </a:moveTo>
                <a:lnTo>
                  <a:pt x="215429" y="160734"/>
                </a:lnTo>
                <a:lnTo>
                  <a:pt x="215875" y="160734"/>
                </a:lnTo>
                <a:lnTo>
                  <a:pt x="285750" y="90859"/>
                </a:lnTo>
                <a:lnTo>
                  <a:pt x="285750" y="90413"/>
                </a:lnTo>
                <a:close/>
                <a:moveTo>
                  <a:pt x="285750" y="96664"/>
                </a:moveTo>
                <a:lnTo>
                  <a:pt x="221680" y="160734"/>
                </a:lnTo>
                <a:lnTo>
                  <a:pt x="222126" y="160734"/>
                </a:lnTo>
                <a:lnTo>
                  <a:pt x="285750" y="97110"/>
                </a:lnTo>
                <a:lnTo>
                  <a:pt x="285750" y="96664"/>
                </a:lnTo>
                <a:close/>
                <a:moveTo>
                  <a:pt x="285750" y="102914"/>
                </a:moveTo>
                <a:lnTo>
                  <a:pt x="227930" y="160734"/>
                </a:lnTo>
                <a:lnTo>
                  <a:pt x="228377" y="160734"/>
                </a:lnTo>
                <a:lnTo>
                  <a:pt x="285750" y="103361"/>
                </a:lnTo>
                <a:lnTo>
                  <a:pt x="285750" y="102914"/>
                </a:lnTo>
                <a:close/>
                <a:moveTo>
                  <a:pt x="285750" y="109165"/>
                </a:moveTo>
                <a:lnTo>
                  <a:pt x="234181" y="160734"/>
                </a:lnTo>
                <a:lnTo>
                  <a:pt x="234628" y="160734"/>
                </a:lnTo>
                <a:lnTo>
                  <a:pt x="285750" y="109612"/>
                </a:lnTo>
                <a:lnTo>
                  <a:pt x="285750" y="109165"/>
                </a:lnTo>
                <a:close/>
                <a:moveTo>
                  <a:pt x="285750" y="115416"/>
                </a:moveTo>
                <a:lnTo>
                  <a:pt x="240432" y="160734"/>
                </a:lnTo>
                <a:lnTo>
                  <a:pt x="240878" y="160734"/>
                </a:lnTo>
                <a:lnTo>
                  <a:pt x="285750" y="115862"/>
                </a:lnTo>
                <a:lnTo>
                  <a:pt x="285750" y="115416"/>
                </a:lnTo>
                <a:close/>
                <a:moveTo>
                  <a:pt x="285750" y="121667"/>
                </a:moveTo>
                <a:lnTo>
                  <a:pt x="246683" y="160734"/>
                </a:lnTo>
                <a:lnTo>
                  <a:pt x="247129" y="160734"/>
                </a:lnTo>
                <a:lnTo>
                  <a:pt x="285750" y="122113"/>
                </a:lnTo>
                <a:lnTo>
                  <a:pt x="285750" y="121667"/>
                </a:lnTo>
                <a:close/>
                <a:moveTo>
                  <a:pt x="285750" y="127917"/>
                </a:moveTo>
                <a:lnTo>
                  <a:pt x="252933" y="160734"/>
                </a:lnTo>
                <a:lnTo>
                  <a:pt x="253380" y="160734"/>
                </a:lnTo>
                <a:lnTo>
                  <a:pt x="285750" y="128364"/>
                </a:lnTo>
                <a:lnTo>
                  <a:pt x="285750" y="127917"/>
                </a:lnTo>
                <a:close/>
                <a:moveTo>
                  <a:pt x="285750" y="134168"/>
                </a:moveTo>
                <a:lnTo>
                  <a:pt x="259184" y="160734"/>
                </a:lnTo>
                <a:lnTo>
                  <a:pt x="259631" y="160734"/>
                </a:lnTo>
                <a:lnTo>
                  <a:pt x="285750" y="134615"/>
                </a:lnTo>
                <a:lnTo>
                  <a:pt x="285750" y="134168"/>
                </a:lnTo>
                <a:close/>
                <a:moveTo>
                  <a:pt x="285750" y="140419"/>
                </a:moveTo>
                <a:lnTo>
                  <a:pt x="265435" y="160734"/>
                </a:lnTo>
                <a:lnTo>
                  <a:pt x="265881" y="160734"/>
                </a:lnTo>
                <a:lnTo>
                  <a:pt x="285750" y="140865"/>
                </a:lnTo>
                <a:lnTo>
                  <a:pt x="285750" y="140419"/>
                </a:lnTo>
                <a:close/>
                <a:moveTo>
                  <a:pt x="285750" y="146670"/>
                </a:moveTo>
                <a:lnTo>
                  <a:pt x="271686" y="160734"/>
                </a:lnTo>
                <a:lnTo>
                  <a:pt x="272132" y="160734"/>
                </a:lnTo>
                <a:lnTo>
                  <a:pt x="285750" y="147116"/>
                </a:lnTo>
                <a:lnTo>
                  <a:pt x="285750" y="146670"/>
                </a:lnTo>
                <a:close/>
                <a:moveTo>
                  <a:pt x="285750" y="152921"/>
                </a:moveTo>
                <a:lnTo>
                  <a:pt x="277937" y="160734"/>
                </a:lnTo>
                <a:lnTo>
                  <a:pt x="278383" y="160734"/>
                </a:lnTo>
                <a:lnTo>
                  <a:pt x="285750" y="153367"/>
                </a:lnTo>
                <a:lnTo>
                  <a:pt x="285750" y="152921"/>
                </a:lnTo>
                <a:close/>
                <a:moveTo>
                  <a:pt x="285750" y="159171"/>
                </a:moveTo>
                <a:lnTo>
                  <a:pt x="284187" y="160734"/>
                </a:lnTo>
                <a:lnTo>
                  <a:pt x="284634" y="160734"/>
                </a:lnTo>
                <a:lnTo>
                  <a:pt x="285750" y="159618"/>
                </a:lnTo>
                <a:lnTo>
                  <a:pt x="285750" y="159171"/>
                </a:lnTo>
                <a:close/>
              </a:path>
            </a:pathLst>
          </a:custGeom>
          <a:solidFill>
            <a:srgbClr val="FFFFFF">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902900" y="742300"/>
            <a:ext cx="7338300" cy="6072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dk2"/>
              </a:buClr>
              <a:buSzPts val="1800"/>
              <a:buFont typeface="Vidaloka"/>
              <a:buNone/>
              <a:defRPr sz="1800">
                <a:solidFill>
                  <a:schemeClr val="dk2"/>
                </a:solidFill>
                <a:latin typeface="Vidaloka"/>
                <a:ea typeface="Vidaloka"/>
                <a:cs typeface="Vidaloka"/>
                <a:sym typeface="Vidaloka"/>
              </a:defRPr>
            </a:lvl1pPr>
            <a:lvl2pPr lvl="1" algn="ctr">
              <a:spcBef>
                <a:spcPts val="0"/>
              </a:spcBef>
              <a:spcAft>
                <a:spcPts val="0"/>
              </a:spcAft>
              <a:buClr>
                <a:schemeClr val="dk2"/>
              </a:buClr>
              <a:buSzPts val="1800"/>
              <a:buFont typeface="Vidaloka"/>
              <a:buNone/>
              <a:defRPr sz="1800">
                <a:solidFill>
                  <a:schemeClr val="dk2"/>
                </a:solidFill>
                <a:latin typeface="Vidaloka"/>
                <a:ea typeface="Vidaloka"/>
                <a:cs typeface="Vidaloka"/>
                <a:sym typeface="Vidaloka"/>
              </a:defRPr>
            </a:lvl2pPr>
            <a:lvl3pPr lvl="2" algn="ctr">
              <a:spcBef>
                <a:spcPts val="0"/>
              </a:spcBef>
              <a:spcAft>
                <a:spcPts val="0"/>
              </a:spcAft>
              <a:buClr>
                <a:schemeClr val="dk2"/>
              </a:buClr>
              <a:buSzPts val="1800"/>
              <a:buFont typeface="Vidaloka"/>
              <a:buNone/>
              <a:defRPr sz="1800">
                <a:solidFill>
                  <a:schemeClr val="dk2"/>
                </a:solidFill>
                <a:latin typeface="Vidaloka"/>
                <a:ea typeface="Vidaloka"/>
                <a:cs typeface="Vidaloka"/>
                <a:sym typeface="Vidaloka"/>
              </a:defRPr>
            </a:lvl3pPr>
            <a:lvl4pPr lvl="3" algn="ctr">
              <a:spcBef>
                <a:spcPts val="0"/>
              </a:spcBef>
              <a:spcAft>
                <a:spcPts val="0"/>
              </a:spcAft>
              <a:buClr>
                <a:schemeClr val="dk2"/>
              </a:buClr>
              <a:buSzPts val="1800"/>
              <a:buFont typeface="Vidaloka"/>
              <a:buNone/>
              <a:defRPr sz="1800">
                <a:solidFill>
                  <a:schemeClr val="dk2"/>
                </a:solidFill>
                <a:latin typeface="Vidaloka"/>
                <a:ea typeface="Vidaloka"/>
                <a:cs typeface="Vidaloka"/>
                <a:sym typeface="Vidaloka"/>
              </a:defRPr>
            </a:lvl4pPr>
            <a:lvl5pPr lvl="4" algn="ctr">
              <a:spcBef>
                <a:spcPts val="0"/>
              </a:spcBef>
              <a:spcAft>
                <a:spcPts val="0"/>
              </a:spcAft>
              <a:buClr>
                <a:schemeClr val="dk2"/>
              </a:buClr>
              <a:buSzPts val="1800"/>
              <a:buFont typeface="Vidaloka"/>
              <a:buNone/>
              <a:defRPr sz="1800">
                <a:solidFill>
                  <a:schemeClr val="dk2"/>
                </a:solidFill>
                <a:latin typeface="Vidaloka"/>
                <a:ea typeface="Vidaloka"/>
                <a:cs typeface="Vidaloka"/>
                <a:sym typeface="Vidaloka"/>
              </a:defRPr>
            </a:lvl5pPr>
            <a:lvl6pPr lvl="5" algn="ctr">
              <a:spcBef>
                <a:spcPts val="0"/>
              </a:spcBef>
              <a:spcAft>
                <a:spcPts val="0"/>
              </a:spcAft>
              <a:buClr>
                <a:schemeClr val="dk2"/>
              </a:buClr>
              <a:buSzPts val="1800"/>
              <a:buFont typeface="Vidaloka"/>
              <a:buNone/>
              <a:defRPr sz="1800">
                <a:solidFill>
                  <a:schemeClr val="dk2"/>
                </a:solidFill>
                <a:latin typeface="Vidaloka"/>
                <a:ea typeface="Vidaloka"/>
                <a:cs typeface="Vidaloka"/>
                <a:sym typeface="Vidaloka"/>
              </a:defRPr>
            </a:lvl6pPr>
            <a:lvl7pPr lvl="6" algn="ctr">
              <a:spcBef>
                <a:spcPts val="0"/>
              </a:spcBef>
              <a:spcAft>
                <a:spcPts val="0"/>
              </a:spcAft>
              <a:buClr>
                <a:schemeClr val="dk2"/>
              </a:buClr>
              <a:buSzPts val="1800"/>
              <a:buFont typeface="Vidaloka"/>
              <a:buNone/>
              <a:defRPr sz="1800">
                <a:solidFill>
                  <a:schemeClr val="dk2"/>
                </a:solidFill>
                <a:latin typeface="Vidaloka"/>
                <a:ea typeface="Vidaloka"/>
                <a:cs typeface="Vidaloka"/>
                <a:sym typeface="Vidaloka"/>
              </a:defRPr>
            </a:lvl7pPr>
            <a:lvl8pPr lvl="7" algn="ctr">
              <a:spcBef>
                <a:spcPts val="0"/>
              </a:spcBef>
              <a:spcAft>
                <a:spcPts val="0"/>
              </a:spcAft>
              <a:buClr>
                <a:schemeClr val="dk2"/>
              </a:buClr>
              <a:buSzPts val="1800"/>
              <a:buFont typeface="Vidaloka"/>
              <a:buNone/>
              <a:defRPr sz="1800">
                <a:solidFill>
                  <a:schemeClr val="dk2"/>
                </a:solidFill>
                <a:latin typeface="Vidaloka"/>
                <a:ea typeface="Vidaloka"/>
                <a:cs typeface="Vidaloka"/>
                <a:sym typeface="Vidaloka"/>
              </a:defRPr>
            </a:lvl8pPr>
            <a:lvl9pPr lvl="8" algn="ctr">
              <a:spcBef>
                <a:spcPts val="0"/>
              </a:spcBef>
              <a:spcAft>
                <a:spcPts val="0"/>
              </a:spcAft>
              <a:buClr>
                <a:schemeClr val="dk2"/>
              </a:buClr>
              <a:buSzPts val="1800"/>
              <a:buFont typeface="Vidaloka"/>
              <a:buNone/>
              <a:defRPr sz="1800">
                <a:solidFill>
                  <a:schemeClr val="dk2"/>
                </a:solidFill>
                <a:latin typeface="Vidaloka"/>
                <a:ea typeface="Vidaloka"/>
                <a:cs typeface="Vidaloka"/>
                <a:sym typeface="Vidaloka"/>
              </a:defRPr>
            </a:lvl9pPr>
          </a:lstStyle>
          <a:p/>
        </p:txBody>
      </p:sp>
      <p:sp>
        <p:nvSpPr>
          <p:cNvPr id="8" name="Google Shape;8;p1"/>
          <p:cNvSpPr txBox="1"/>
          <p:nvPr>
            <p:ph idx="1" type="body"/>
          </p:nvPr>
        </p:nvSpPr>
        <p:spPr>
          <a:xfrm>
            <a:off x="902900" y="1598734"/>
            <a:ext cx="7338300" cy="2638500"/>
          </a:xfrm>
          <a:prstGeom prst="rect">
            <a:avLst/>
          </a:prstGeom>
          <a:noFill/>
          <a:ln>
            <a:noFill/>
          </a:ln>
        </p:spPr>
        <p:txBody>
          <a:bodyPr anchorCtr="0" anchor="t" bIns="91425" lIns="91425" spcFirstLastPara="1" rIns="91425" wrap="square" tIns="91425">
            <a:noAutofit/>
          </a:bodyPr>
          <a:lstStyle>
            <a:lvl1pPr indent="-368300" lvl="0" marL="457200">
              <a:spcBef>
                <a:spcPts val="600"/>
              </a:spcBef>
              <a:spcAft>
                <a:spcPts val="0"/>
              </a:spcAft>
              <a:buClr>
                <a:schemeClr val="accent2"/>
              </a:buClr>
              <a:buSzPts val="2200"/>
              <a:buFont typeface="Tinos"/>
              <a:buChar char="⬗"/>
              <a:defRPr sz="2200">
                <a:solidFill>
                  <a:schemeClr val="dk1"/>
                </a:solidFill>
                <a:latin typeface="Tinos"/>
                <a:ea typeface="Tinos"/>
                <a:cs typeface="Tinos"/>
                <a:sym typeface="Tinos"/>
              </a:defRPr>
            </a:lvl1pPr>
            <a:lvl2pPr indent="-368300" lvl="1" marL="914400">
              <a:spcBef>
                <a:spcPts val="0"/>
              </a:spcBef>
              <a:spcAft>
                <a:spcPts val="0"/>
              </a:spcAft>
              <a:buClr>
                <a:schemeClr val="dk1"/>
              </a:buClr>
              <a:buSzPts val="2200"/>
              <a:buFont typeface="Tinos"/>
              <a:buChar char="◇"/>
              <a:defRPr sz="2200">
                <a:solidFill>
                  <a:schemeClr val="dk1"/>
                </a:solidFill>
                <a:latin typeface="Tinos"/>
                <a:ea typeface="Tinos"/>
                <a:cs typeface="Tinos"/>
                <a:sym typeface="Tinos"/>
              </a:defRPr>
            </a:lvl2pPr>
            <a:lvl3pPr indent="-368300" lvl="2" marL="1371600">
              <a:spcBef>
                <a:spcPts val="0"/>
              </a:spcBef>
              <a:spcAft>
                <a:spcPts val="0"/>
              </a:spcAft>
              <a:buClr>
                <a:schemeClr val="dk1"/>
              </a:buClr>
              <a:buSzPts val="2200"/>
              <a:buFont typeface="Tinos"/>
              <a:buChar char="◇"/>
              <a:defRPr sz="2200">
                <a:solidFill>
                  <a:schemeClr val="dk1"/>
                </a:solidFill>
                <a:latin typeface="Tinos"/>
                <a:ea typeface="Tinos"/>
                <a:cs typeface="Tinos"/>
                <a:sym typeface="Tinos"/>
              </a:defRPr>
            </a:lvl3pPr>
            <a:lvl4pPr indent="-368300" lvl="3" marL="1828800">
              <a:spcBef>
                <a:spcPts val="0"/>
              </a:spcBef>
              <a:spcAft>
                <a:spcPts val="0"/>
              </a:spcAft>
              <a:buClr>
                <a:schemeClr val="dk1"/>
              </a:buClr>
              <a:buSzPts val="2200"/>
              <a:buFont typeface="Tinos"/>
              <a:buChar char="◇"/>
              <a:defRPr sz="2200">
                <a:solidFill>
                  <a:schemeClr val="dk1"/>
                </a:solidFill>
                <a:latin typeface="Tinos"/>
                <a:ea typeface="Tinos"/>
                <a:cs typeface="Tinos"/>
                <a:sym typeface="Tinos"/>
              </a:defRPr>
            </a:lvl4pPr>
            <a:lvl5pPr indent="-368300" lvl="4" marL="2286000">
              <a:spcBef>
                <a:spcPts val="0"/>
              </a:spcBef>
              <a:spcAft>
                <a:spcPts val="0"/>
              </a:spcAft>
              <a:buClr>
                <a:schemeClr val="dk1"/>
              </a:buClr>
              <a:buSzPts val="2200"/>
              <a:buFont typeface="Tinos"/>
              <a:buChar char="◇"/>
              <a:defRPr sz="2200">
                <a:solidFill>
                  <a:schemeClr val="dk1"/>
                </a:solidFill>
                <a:latin typeface="Tinos"/>
                <a:ea typeface="Tinos"/>
                <a:cs typeface="Tinos"/>
                <a:sym typeface="Tinos"/>
              </a:defRPr>
            </a:lvl5pPr>
            <a:lvl6pPr indent="-368300" lvl="5" marL="2743200">
              <a:spcBef>
                <a:spcPts val="0"/>
              </a:spcBef>
              <a:spcAft>
                <a:spcPts val="0"/>
              </a:spcAft>
              <a:buClr>
                <a:schemeClr val="dk1"/>
              </a:buClr>
              <a:buSzPts val="2200"/>
              <a:buFont typeface="Tinos"/>
              <a:buChar char="◇"/>
              <a:defRPr sz="2200">
                <a:solidFill>
                  <a:schemeClr val="dk1"/>
                </a:solidFill>
                <a:latin typeface="Tinos"/>
                <a:ea typeface="Tinos"/>
                <a:cs typeface="Tinos"/>
                <a:sym typeface="Tinos"/>
              </a:defRPr>
            </a:lvl6pPr>
            <a:lvl7pPr indent="-368300" lvl="6" marL="3200400">
              <a:spcBef>
                <a:spcPts val="0"/>
              </a:spcBef>
              <a:spcAft>
                <a:spcPts val="0"/>
              </a:spcAft>
              <a:buClr>
                <a:schemeClr val="dk1"/>
              </a:buClr>
              <a:buSzPts val="2200"/>
              <a:buFont typeface="Tinos"/>
              <a:buChar char="◇"/>
              <a:defRPr sz="2200">
                <a:solidFill>
                  <a:schemeClr val="dk1"/>
                </a:solidFill>
                <a:latin typeface="Tinos"/>
                <a:ea typeface="Tinos"/>
                <a:cs typeface="Tinos"/>
                <a:sym typeface="Tinos"/>
              </a:defRPr>
            </a:lvl7pPr>
            <a:lvl8pPr indent="-368300" lvl="7" marL="3657600">
              <a:spcBef>
                <a:spcPts val="0"/>
              </a:spcBef>
              <a:spcAft>
                <a:spcPts val="0"/>
              </a:spcAft>
              <a:buClr>
                <a:schemeClr val="dk1"/>
              </a:buClr>
              <a:buSzPts val="2200"/>
              <a:buFont typeface="Tinos"/>
              <a:buChar char="◇"/>
              <a:defRPr sz="2200">
                <a:solidFill>
                  <a:schemeClr val="dk1"/>
                </a:solidFill>
                <a:latin typeface="Tinos"/>
                <a:ea typeface="Tinos"/>
                <a:cs typeface="Tinos"/>
                <a:sym typeface="Tinos"/>
              </a:defRPr>
            </a:lvl8pPr>
            <a:lvl9pPr indent="-368300" lvl="8" marL="4114800">
              <a:spcBef>
                <a:spcPts val="0"/>
              </a:spcBef>
              <a:spcAft>
                <a:spcPts val="0"/>
              </a:spcAft>
              <a:buClr>
                <a:schemeClr val="dk1"/>
              </a:buClr>
              <a:buSzPts val="2200"/>
              <a:buFont typeface="Tinos"/>
              <a:buChar char="◇"/>
              <a:defRPr sz="2200">
                <a:solidFill>
                  <a:schemeClr val="dk1"/>
                </a:solidFill>
                <a:latin typeface="Tinos"/>
                <a:ea typeface="Tinos"/>
                <a:cs typeface="Tinos"/>
                <a:sym typeface="Tinos"/>
              </a:defRPr>
            </a:lvl9pPr>
          </a:lstStyle>
          <a:p/>
        </p:txBody>
      </p:sp>
      <p:sp>
        <p:nvSpPr>
          <p:cNvPr id="9" name="Google Shape;9;p1"/>
          <p:cNvSpPr txBox="1"/>
          <p:nvPr>
            <p:ph idx="12" type="sldNum"/>
          </p:nvPr>
        </p:nvSpPr>
        <p:spPr>
          <a:xfrm>
            <a:off x="50" y="4645875"/>
            <a:ext cx="9144000" cy="497700"/>
          </a:xfrm>
          <a:prstGeom prst="rect">
            <a:avLst/>
          </a:prstGeom>
          <a:noFill/>
          <a:ln>
            <a:noFill/>
          </a:ln>
        </p:spPr>
        <p:txBody>
          <a:bodyPr anchorCtr="0" anchor="ctr" bIns="91425" lIns="91425" spcFirstLastPara="1" rIns="91425" wrap="square" tIns="91425">
            <a:noAutofit/>
          </a:bodyPr>
          <a:lstStyle>
            <a:lvl1pPr lvl="0" algn="ctr">
              <a:buNone/>
              <a:defRPr sz="1300">
                <a:solidFill>
                  <a:schemeClr val="lt1"/>
                </a:solidFill>
                <a:latin typeface="Vidaloka"/>
                <a:ea typeface="Vidaloka"/>
                <a:cs typeface="Vidaloka"/>
                <a:sym typeface="Vidaloka"/>
              </a:defRPr>
            </a:lvl1pPr>
            <a:lvl2pPr lvl="1" algn="ctr">
              <a:buNone/>
              <a:defRPr sz="1300">
                <a:solidFill>
                  <a:schemeClr val="lt1"/>
                </a:solidFill>
                <a:latin typeface="Vidaloka"/>
                <a:ea typeface="Vidaloka"/>
                <a:cs typeface="Vidaloka"/>
                <a:sym typeface="Vidaloka"/>
              </a:defRPr>
            </a:lvl2pPr>
            <a:lvl3pPr lvl="2" algn="ctr">
              <a:buNone/>
              <a:defRPr sz="1300">
                <a:solidFill>
                  <a:schemeClr val="lt1"/>
                </a:solidFill>
                <a:latin typeface="Vidaloka"/>
                <a:ea typeface="Vidaloka"/>
                <a:cs typeface="Vidaloka"/>
                <a:sym typeface="Vidaloka"/>
              </a:defRPr>
            </a:lvl3pPr>
            <a:lvl4pPr lvl="3" algn="ctr">
              <a:buNone/>
              <a:defRPr sz="1300">
                <a:solidFill>
                  <a:schemeClr val="lt1"/>
                </a:solidFill>
                <a:latin typeface="Vidaloka"/>
                <a:ea typeface="Vidaloka"/>
                <a:cs typeface="Vidaloka"/>
                <a:sym typeface="Vidaloka"/>
              </a:defRPr>
            </a:lvl4pPr>
            <a:lvl5pPr lvl="4" algn="ctr">
              <a:buNone/>
              <a:defRPr sz="1300">
                <a:solidFill>
                  <a:schemeClr val="lt1"/>
                </a:solidFill>
                <a:latin typeface="Vidaloka"/>
                <a:ea typeface="Vidaloka"/>
                <a:cs typeface="Vidaloka"/>
                <a:sym typeface="Vidaloka"/>
              </a:defRPr>
            </a:lvl5pPr>
            <a:lvl6pPr lvl="5" algn="ctr">
              <a:buNone/>
              <a:defRPr sz="1300">
                <a:solidFill>
                  <a:schemeClr val="lt1"/>
                </a:solidFill>
                <a:latin typeface="Vidaloka"/>
                <a:ea typeface="Vidaloka"/>
                <a:cs typeface="Vidaloka"/>
                <a:sym typeface="Vidaloka"/>
              </a:defRPr>
            </a:lvl6pPr>
            <a:lvl7pPr lvl="6" algn="ctr">
              <a:buNone/>
              <a:defRPr sz="1300">
                <a:solidFill>
                  <a:schemeClr val="lt1"/>
                </a:solidFill>
                <a:latin typeface="Vidaloka"/>
                <a:ea typeface="Vidaloka"/>
                <a:cs typeface="Vidaloka"/>
                <a:sym typeface="Vidaloka"/>
              </a:defRPr>
            </a:lvl7pPr>
            <a:lvl8pPr lvl="7" algn="ctr">
              <a:buNone/>
              <a:defRPr sz="1300">
                <a:solidFill>
                  <a:schemeClr val="lt1"/>
                </a:solidFill>
                <a:latin typeface="Vidaloka"/>
                <a:ea typeface="Vidaloka"/>
                <a:cs typeface="Vidaloka"/>
                <a:sym typeface="Vidaloka"/>
              </a:defRPr>
            </a:lvl8pPr>
            <a:lvl9pPr lvl="8" algn="ctr">
              <a:buNone/>
              <a:defRPr sz="1300">
                <a:solidFill>
                  <a:schemeClr val="lt1"/>
                </a:solidFill>
                <a:latin typeface="Vidaloka"/>
                <a:ea typeface="Vidaloka"/>
                <a:cs typeface="Vidaloka"/>
                <a:sym typeface="Vidaloka"/>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hyperlink" Target="https://about.bgov.com/news/dhs-unveils-enterprise-multi-vendor-multi-cloud-strategy/" TargetMode="External"/><Relationship Id="rId4" Type="http://schemas.openxmlformats.org/officeDocument/2006/relationships/hyperlink" Target="https://hbr.org/1981/09/managing-human-resources" TargetMode="External"/><Relationship Id="rId5" Type="http://schemas.openxmlformats.org/officeDocument/2006/relationships/hyperlink" Target="https://www.forbes.com/sites/forbestechcouncil/2021/03/12/why-migrate-to-the-cloud-the-basics-benefits-and-real-life-examples/?sh=55bd43c95e27" TargetMode="External"/><Relationship Id="rId6" Type="http://schemas.openxmlformats.org/officeDocument/2006/relationships/hyperlink" Target="https://www.ibm.com/cloud/learn/cloud-computing#:~:text=Cloud%20computing%20is%20on%2Ddemand,services%20provider%20(or%20C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idx="1" type="body"/>
          </p:nvPr>
        </p:nvSpPr>
        <p:spPr>
          <a:xfrm>
            <a:off x="2627525" y="768425"/>
            <a:ext cx="3842400" cy="3877500"/>
          </a:xfrm>
          <a:prstGeom prst="rect">
            <a:avLst/>
          </a:prstGeom>
        </p:spPr>
        <p:txBody>
          <a:bodyPr anchorCtr="0" anchor="ctr" bIns="91425" lIns="91425" spcFirstLastPara="1" rIns="91425" wrap="square" tIns="91425">
            <a:noAutofit/>
          </a:bodyPr>
          <a:lstStyle/>
          <a:p>
            <a:pPr indent="0" lvl="0" marL="0" rtl="0" algn="ctr">
              <a:lnSpc>
                <a:spcPct val="100000"/>
              </a:lnSpc>
              <a:spcBef>
                <a:spcPts val="600"/>
              </a:spcBef>
              <a:spcAft>
                <a:spcPts val="0"/>
              </a:spcAft>
              <a:buNone/>
            </a:pPr>
            <a:r>
              <a:rPr lang="en" sz="3000"/>
              <a:t> </a:t>
            </a:r>
            <a:r>
              <a:rPr lang="en" sz="2900"/>
              <a:t>Cloud Implementation Project</a:t>
            </a:r>
            <a:endParaRPr sz="2900"/>
          </a:p>
          <a:p>
            <a:pPr indent="0" lvl="0" marL="0" rtl="0" algn="ctr">
              <a:lnSpc>
                <a:spcPct val="100000"/>
              </a:lnSpc>
              <a:spcBef>
                <a:spcPts val="600"/>
              </a:spcBef>
              <a:spcAft>
                <a:spcPts val="0"/>
              </a:spcAft>
              <a:buNone/>
            </a:pPr>
            <a:r>
              <a:rPr lang="en" sz="2900"/>
              <a:t>Technical Proposal</a:t>
            </a:r>
            <a:r>
              <a:rPr lang="en" sz="3000"/>
              <a:t> </a:t>
            </a:r>
            <a:endParaRPr sz="3000"/>
          </a:p>
          <a:p>
            <a:pPr indent="457200" lvl="0" marL="457200" rtl="0" algn="l">
              <a:spcBef>
                <a:spcPts val="600"/>
              </a:spcBef>
              <a:spcAft>
                <a:spcPts val="0"/>
              </a:spcAft>
              <a:buNone/>
            </a:pPr>
            <a:r>
              <a:t/>
            </a:r>
            <a:endParaRPr sz="1700"/>
          </a:p>
          <a:p>
            <a:pPr indent="457200" lvl="0" marL="457200" rtl="0" algn="l">
              <a:spcBef>
                <a:spcPts val="600"/>
              </a:spcBef>
              <a:spcAft>
                <a:spcPts val="0"/>
              </a:spcAft>
              <a:buNone/>
            </a:pPr>
            <a:r>
              <a:rPr lang="en" sz="1500"/>
              <a:t>Team 8: Avani Chandratre, </a:t>
            </a:r>
            <a:endParaRPr sz="1500"/>
          </a:p>
          <a:p>
            <a:pPr indent="0" lvl="0" marL="0" rtl="0" algn="ctr">
              <a:spcBef>
                <a:spcPts val="600"/>
              </a:spcBef>
              <a:spcAft>
                <a:spcPts val="0"/>
              </a:spcAft>
              <a:buNone/>
            </a:pPr>
            <a:r>
              <a:rPr lang="en" sz="1500"/>
              <a:t>  Abanoub Ibrahim, </a:t>
            </a:r>
            <a:r>
              <a:rPr lang="en" sz="1500">
                <a:solidFill>
                  <a:schemeClr val="lt1"/>
                </a:solidFill>
              </a:rPr>
              <a:t>Johann Winter </a:t>
            </a:r>
            <a:endParaRPr sz="1500">
              <a:solidFill>
                <a:schemeClr val="lt1"/>
              </a:solidFill>
            </a:endParaRPr>
          </a:p>
          <a:p>
            <a:pPr indent="0" lvl="0" marL="0" rtl="0" algn="ctr">
              <a:spcBef>
                <a:spcPts val="600"/>
              </a:spcBef>
              <a:spcAft>
                <a:spcPts val="0"/>
              </a:spcAft>
              <a:buNone/>
            </a:pPr>
            <a:r>
              <a:rPr lang="en" sz="1500">
                <a:solidFill>
                  <a:schemeClr val="lt1"/>
                </a:solidFill>
              </a:rPr>
              <a:t>&amp; </a:t>
            </a:r>
            <a:r>
              <a:rPr lang="en" sz="1500"/>
              <a:t>Aliyah Mohammed </a:t>
            </a:r>
            <a:endParaRPr sz="1500"/>
          </a:p>
          <a:p>
            <a:pPr indent="0" lvl="0" marL="0" rtl="0" algn="l">
              <a:spcBef>
                <a:spcPts val="600"/>
              </a:spcBef>
              <a:spcAft>
                <a:spcPts val="0"/>
              </a:spcAft>
              <a:buNone/>
            </a:pPr>
            <a:r>
              <a:t/>
            </a:r>
            <a:endParaRPr sz="1500"/>
          </a:p>
        </p:txBody>
      </p:sp>
      <p:sp>
        <p:nvSpPr>
          <p:cNvPr id="100" name="Google Shape;100;p15"/>
          <p:cNvSpPr txBox="1"/>
          <p:nvPr/>
        </p:nvSpPr>
        <p:spPr>
          <a:xfrm>
            <a:off x="4254500" y="851675"/>
            <a:ext cx="603300" cy="400200"/>
          </a:xfrm>
          <a:prstGeom prst="rect">
            <a:avLst/>
          </a:prstGeom>
          <a:solidFill>
            <a:schemeClr val="accen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nos"/>
              <a:ea typeface="Tinos"/>
              <a:cs typeface="Tinos"/>
              <a:sym typeface="Tino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idx="4294967295" type="ctrTitle"/>
          </p:nvPr>
        </p:nvSpPr>
        <p:spPr>
          <a:xfrm>
            <a:off x="1275150" y="1907300"/>
            <a:ext cx="6593700" cy="74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accent2"/>
                </a:solidFill>
              </a:rPr>
              <a:t>Thanks</a:t>
            </a:r>
            <a:r>
              <a:rPr lang="en" sz="4800">
                <a:solidFill>
                  <a:schemeClr val="accent2"/>
                </a:solidFill>
              </a:rPr>
              <a:t>!</a:t>
            </a:r>
            <a:endParaRPr sz="4800">
              <a:solidFill>
                <a:schemeClr val="accent2"/>
              </a:solidFill>
            </a:endParaRPr>
          </a:p>
        </p:txBody>
      </p:sp>
      <p:sp>
        <p:nvSpPr>
          <p:cNvPr id="199" name="Google Shape;199;p24"/>
          <p:cNvSpPr txBox="1"/>
          <p:nvPr>
            <p:ph idx="4294967295" type="subTitle"/>
          </p:nvPr>
        </p:nvSpPr>
        <p:spPr>
          <a:xfrm>
            <a:off x="1275150" y="2527176"/>
            <a:ext cx="6593700" cy="126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800"/>
              <a:t>Any questions?</a:t>
            </a:r>
            <a:endParaRPr i="1" sz="2800"/>
          </a:p>
          <a:p>
            <a:pPr indent="0" lvl="0" marL="0" rtl="0" algn="ctr">
              <a:spcBef>
                <a:spcPts val="0"/>
              </a:spcBef>
              <a:spcAft>
                <a:spcPts val="0"/>
              </a:spcAft>
              <a:buClr>
                <a:schemeClr val="dk1"/>
              </a:buClr>
              <a:buSzPts val="1100"/>
              <a:buFont typeface="Arial"/>
              <a:buNone/>
            </a:pPr>
            <a:r>
              <a:t/>
            </a:r>
            <a:endParaRPr b="1" i="1"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nvSpPr>
        <p:spPr>
          <a:xfrm>
            <a:off x="968375" y="1047750"/>
            <a:ext cx="344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Tinos"/>
                <a:ea typeface="Tinos"/>
                <a:cs typeface="Tinos"/>
                <a:sym typeface="Tinos"/>
              </a:rPr>
              <a:t>Resources</a:t>
            </a:r>
            <a:endParaRPr>
              <a:latin typeface="Tinos"/>
              <a:ea typeface="Tinos"/>
              <a:cs typeface="Tinos"/>
              <a:sym typeface="Tinos"/>
            </a:endParaRPr>
          </a:p>
        </p:txBody>
      </p:sp>
      <p:sp>
        <p:nvSpPr>
          <p:cNvPr id="205" name="Google Shape;205;p25"/>
          <p:cNvSpPr txBox="1"/>
          <p:nvPr/>
        </p:nvSpPr>
        <p:spPr>
          <a:xfrm>
            <a:off x="1095375" y="1666875"/>
            <a:ext cx="7191300" cy="2662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u="sng">
                <a:solidFill>
                  <a:schemeClr val="dk1"/>
                </a:solidFill>
                <a:latin typeface="Tinos"/>
                <a:ea typeface="Tinos"/>
                <a:cs typeface="Tinos"/>
                <a:sym typeface="Tinos"/>
                <a:hlinkClick r:id="rId3">
                  <a:extLst>
                    <a:ext uri="{A12FA001-AC4F-418D-AE19-62706E023703}">
                      <ahyp:hlinkClr val="tx"/>
                    </a:ext>
                  </a:extLst>
                </a:hlinkClick>
              </a:rPr>
              <a:t>https://about.bgov.com/news/dhs-unveils-enterprise-multi-vendor-multi-cloud-strategy/</a:t>
            </a:r>
            <a:endParaRPr>
              <a:latin typeface="Tinos"/>
              <a:ea typeface="Tinos"/>
              <a:cs typeface="Tinos"/>
              <a:sym typeface="Tinos"/>
            </a:endParaRPr>
          </a:p>
          <a:p>
            <a:pPr indent="0" lvl="0" marL="0" rtl="0" algn="l">
              <a:lnSpc>
                <a:spcPct val="150000"/>
              </a:lnSpc>
              <a:spcBef>
                <a:spcPts val="0"/>
              </a:spcBef>
              <a:spcAft>
                <a:spcPts val="0"/>
              </a:spcAft>
              <a:buNone/>
            </a:pPr>
            <a:r>
              <a:rPr lang="en" u="sng">
                <a:solidFill>
                  <a:schemeClr val="hlink"/>
                </a:solidFill>
                <a:latin typeface="Tinos"/>
                <a:ea typeface="Tinos"/>
                <a:cs typeface="Tinos"/>
                <a:sym typeface="Tinos"/>
                <a:hlinkClick r:id="rId4"/>
              </a:rPr>
              <a:t>https://hbr.org/1981/09/managing-human-resources</a:t>
            </a:r>
            <a:endParaRPr>
              <a:latin typeface="Tinos"/>
              <a:ea typeface="Tinos"/>
              <a:cs typeface="Tinos"/>
              <a:sym typeface="Tinos"/>
            </a:endParaRPr>
          </a:p>
          <a:p>
            <a:pPr indent="0" lvl="0" marL="0" rtl="0" algn="l">
              <a:lnSpc>
                <a:spcPct val="150000"/>
              </a:lnSpc>
              <a:spcBef>
                <a:spcPts val="0"/>
              </a:spcBef>
              <a:spcAft>
                <a:spcPts val="0"/>
              </a:spcAft>
              <a:buNone/>
            </a:pPr>
            <a:r>
              <a:rPr lang="en" u="sng">
                <a:solidFill>
                  <a:schemeClr val="hlink"/>
                </a:solidFill>
                <a:latin typeface="Tinos"/>
                <a:ea typeface="Tinos"/>
                <a:cs typeface="Tinos"/>
                <a:sym typeface="Tinos"/>
                <a:hlinkClick r:id="rId5"/>
              </a:rPr>
              <a:t>https://www.forbes.com/sites/forbestechcouncil/2021/03/12/why-migrate-to-the-cloud-the-basics-benefits-and-real-life-examples/?sh=55bd43c95e27</a:t>
            </a:r>
            <a:endParaRPr>
              <a:latin typeface="Tinos"/>
              <a:ea typeface="Tinos"/>
              <a:cs typeface="Tinos"/>
              <a:sym typeface="Tinos"/>
            </a:endParaRPr>
          </a:p>
          <a:p>
            <a:pPr indent="0" lvl="0" marL="0" rtl="0" algn="l">
              <a:lnSpc>
                <a:spcPct val="150000"/>
              </a:lnSpc>
              <a:spcBef>
                <a:spcPts val="0"/>
              </a:spcBef>
              <a:spcAft>
                <a:spcPts val="0"/>
              </a:spcAft>
              <a:buNone/>
            </a:pPr>
            <a:r>
              <a:rPr lang="en" u="sng">
                <a:solidFill>
                  <a:schemeClr val="hlink"/>
                </a:solidFill>
                <a:latin typeface="Tinos"/>
                <a:ea typeface="Tinos"/>
                <a:cs typeface="Tinos"/>
                <a:sym typeface="Tinos"/>
                <a:hlinkClick r:id="rId6"/>
              </a:rPr>
              <a:t>https://www.ibm.com/cloud/learn/cloud-computing#:~:text=Cloud%20computing%20is%20on%2Ddemand,services%20provider%20(or%20CSP)</a:t>
            </a:r>
            <a:r>
              <a:rPr lang="en">
                <a:latin typeface="Tinos"/>
                <a:ea typeface="Tinos"/>
                <a:cs typeface="Tinos"/>
                <a:sym typeface="Tinos"/>
              </a:rPr>
              <a:t>.</a:t>
            </a:r>
            <a:endParaRPr>
              <a:latin typeface="Tinos"/>
              <a:ea typeface="Tinos"/>
              <a:cs typeface="Tinos"/>
              <a:sym typeface="Tinos"/>
            </a:endParaRPr>
          </a:p>
          <a:p>
            <a:pPr indent="0" lvl="0" marL="0" rtl="0" algn="l">
              <a:lnSpc>
                <a:spcPct val="150000"/>
              </a:lnSpc>
              <a:spcBef>
                <a:spcPts val="0"/>
              </a:spcBef>
              <a:spcAft>
                <a:spcPts val="0"/>
              </a:spcAft>
              <a:buNone/>
            </a:pPr>
            <a:r>
              <a:t/>
            </a:r>
            <a:endParaRPr>
              <a:latin typeface="Tinos"/>
              <a:ea typeface="Tinos"/>
              <a:cs typeface="Tinos"/>
              <a:sym typeface="Tinos"/>
            </a:endParaRPr>
          </a:p>
          <a:p>
            <a:pPr indent="0" lvl="0" marL="0" rtl="0" algn="l">
              <a:spcBef>
                <a:spcPts val="0"/>
              </a:spcBef>
              <a:spcAft>
                <a:spcPts val="0"/>
              </a:spcAft>
              <a:buNone/>
            </a:pPr>
            <a:r>
              <a:t/>
            </a:r>
            <a:endParaRPr>
              <a:latin typeface="Tinos"/>
              <a:ea typeface="Tinos"/>
              <a:cs typeface="Tinos"/>
              <a:sym typeface="Tino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902900" y="742300"/>
            <a:ext cx="7338300" cy="60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Technical Problem</a:t>
            </a:r>
            <a:endParaRPr sz="2500"/>
          </a:p>
        </p:txBody>
      </p:sp>
      <p:sp>
        <p:nvSpPr>
          <p:cNvPr id="106" name="Google Shape;106;p16"/>
          <p:cNvSpPr txBox="1"/>
          <p:nvPr>
            <p:ph idx="1" type="body"/>
          </p:nvPr>
        </p:nvSpPr>
        <p:spPr>
          <a:xfrm>
            <a:off x="902900" y="1393600"/>
            <a:ext cx="7338300" cy="303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t>The Department of Homeland Security has committed to 12 cloud service offerings, including nine private cloud offerings and three public cloud offerings, as part of its commitment to the White House's "Cloud First" policy. By moving its disparate dev and test systems into a private cloud, DHS anticipates being able to greatly accelerate the delivery of new software and services. Server provisioning time should decrease from six weeks to a day, and the service will include on-demand testing and app management. Your team is asked to submit a tech proposal to the department of homeland security for this cloud implementation project. Your submission should specifically respond to the context referred in this prompt.</a:t>
            </a:r>
            <a:endParaRPr sz="1600"/>
          </a:p>
          <a:p>
            <a:pPr indent="0" lvl="0" marL="0" rtl="0" algn="l">
              <a:spcBef>
                <a:spcPts val="600"/>
              </a:spcBef>
              <a:spcAft>
                <a:spcPts val="0"/>
              </a:spcAft>
              <a:buNone/>
            </a:pPr>
            <a:r>
              <a:t/>
            </a:r>
            <a:endParaRPr sz="1800"/>
          </a:p>
        </p:txBody>
      </p:sp>
      <p:sp>
        <p:nvSpPr>
          <p:cNvPr id="107" name="Google Shape;107;p16"/>
          <p:cNvSpPr txBox="1"/>
          <p:nvPr>
            <p:ph idx="12" type="sldNum"/>
          </p:nvPr>
        </p:nvSpPr>
        <p:spPr>
          <a:xfrm>
            <a:off x="50" y="4645875"/>
            <a:ext cx="9144000" cy="49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902900" y="742300"/>
            <a:ext cx="7338300" cy="60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Justification - What is needed?</a:t>
            </a:r>
            <a:endParaRPr/>
          </a:p>
        </p:txBody>
      </p:sp>
      <p:sp>
        <p:nvSpPr>
          <p:cNvPr id="113" name="Google Shape;113;p17"/>
          <p:cNvSpPr/>
          <p:nvPr/>
        </p:nvSpPr>
        <p:spPr>
          <a:xfrm>
            <a:off x="2537575" y="1931175"/>
            <a:ext cx="2133000" cy="2133000"/>
          </a:xfrm>
          <a:prstGeom prst="ellipse">
            <a:avLst/>
          </a:prstGeom>
          <a:solidFill>
            <a:srgbClr val="1A0808">
              <a:alpha val="10000"/>
            </a:srgbClr>
          </a:solid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Tinos"/>
              <a:ea typeface="Tinos"/>
              <a:cs typeface="Tinos"/>
              <a:sym typeface="Tinos"/>
            </a:endParaRPr>
          </a:p>
          <a:p>
            <a:pPr indent="0" lvl="0" marL="0" rtl="0" algn="ctr">
              <a:spcBef>
                <a:spcPts val="0"/>
              </a:spcBef>
              <a:spcAft>
                <a:spcPts val="0"/>
              </a:spcAft>
              <a:buNone/>
            </a:pPr>
            <a:r>
              <a:t/>
            </a:r>
            <a:endParaRPr>
              <a:solidFill>
                <a:schemeClr val="dk1"/>
              </a:solidFill>
              <a:latin typeface="Tinos"/>
              <a:ea typeface="Tinos"/>
              <a:cs typeface="Tinos"/>
              <a:sym typeface="Tinos"/>
            </a:endParaRPr>
          </a:p>
          <a:p>
            <a:pPr indent="0" lvl="0" marL="0" rtl="0" algn="ctr">
              <a:spcBef>
                <a:spcPts val="0"/>
              </a:spcBef>
              <a:spcAft>
                <a:spcPts val="0"/>
              </a:spcAft>
              <a:buNone/>
            </a:pPr>
            <a:r>
              <a:rPr lang="en">
                <a:solidFill>
                  <a:schemeClr val="dk1"/>
                </a:solidFill>
                <a:latin typeface="Tinos"/>
                <a:ea typeface="Tinos"/>
                <a:cs typeface="Tinos"/>
                <a:sym typeface="Tinos"/>
              </a:rPr>
              <a:t>Central to operation:</a:t>
            </a:r>
            <a:endParaRPr>
              <a:solidFill>
                <a:schemeClr val="dk1"/>
              </a:solidFill>
              <a:latin typeface="Tinos"/>
              <a:ea typeface="Tinos"/>
              <a:cs typeface="Tinos"/>
              <a:sym typeface="Tinos"/>
            </a:endParaRPr>
          </a:p>
          <a:p>
            <a:pPr indent="0" lvl="0" marL="0" rtl="0" algn="ctr">
              <a:spcBef>
                <a:spcPts val="0"/>
              </a:spcBef>
              <a:spcAft>
                <a:spcPts val="0"/>
              </a:spcAft>
              <a:buNone/>
            </a:pPr>
            <a:r>
              <a:rPr lang="en" sz="1200">
                <a:solidFill>
                  <a:schemeClr val="dk1"/>
                </a:solidFill>
                <a:latin typeface="Tinos"/>
                <a:ea typeface="Tinos"/>
                <a:cs typeface="Tinos"/>
                <a:sym typeface="Tinos"/>
              </a:rPr>
              <a:t>Speed, Efficient, Reliable &amp; Resilient</a:t>
            </a:r>
            <a:endParaRPr sz="1200">
              <a:solidFill>
                <a:schemeClr val="dk1"/>
              </a:solidFill>
              <a:latin typeface="Tinos"/>
              <a:ea typeface="Tinos"/>
              <a:cs typeface="Tinos"/>
              <a:sym typeface="Tinos"/>
            </a:endParaRPr>
          </a:p>
          <a:p>
            <a:pPr indent="0" lvl="0" marL="0" rtl="0" algn="ctr">
              <a:spcBef>
                <a:spcPts val="0"/>
              </a:spcBef>
              <a:spcAft>
                <a:spcPts val="0"/>
              </a:spcAft>
              <a:buNone/>
            </a:pPr>
            <a:r>
              <a:t/>
            </a:r>
            <a:endParaRPr>
              <a:solidFill>
                <a:schemeClr val="dk1"/>
              </a:solidFill>
              <a:latin typeface="Tinos"/>
              <a:ea typeface="Tinos"/>
              <a:cs typeface="Tinos"/>
              <a:sym typeface="Tinos"/>
            </a:endParaRPr>
          </a:p>
          <a:p>
            <a:pPr indent="0" lvl="0" marL="0" rtl="0" algn="ctr">
              <a:spcBef>
                <a:spcPts val="0"/>
              </a:spcBef>
              <a:spcAft>
                <a:spcPts val="0"/>
              </a:spcAft>
              <a:buNone/>
            </a:pPr>
            <a:r>
              <a:t/>
            </a:r>
            <a:endParaRPr>
              <a:solidFill>
                <a:schemeClr val="dk1"/>
              </a:solidFill>
              <a:latin typeface="Tinos"/>
              <a:ea typeface="Tinos"/>
              <a:cs typeface="Tinos"/>
              <a:sym typeface="Tinos"/>
            </a:endParaRPr>
          </a:p>
        </p:txBody>
      </p:sp>
      <p:sp>
        <p:nvSpPr>
          <p:cNvPr id="114" name="Google Shape;114;p17"/>
          <p:cNvSpPr/>
          <p:nvPr/>
        </p:nvSpPr>
        <p:spPr>
          <a:xfrm>
            <a:off x="752650" y="1931188"/>
            <a:ext cx="2133000" cy="2133000"/>
          </a:xfrm>
          <a:prstGeom prst="ellipse">
            <a:avLst/>
          </a:prstGeom>
          <a:solidFill>
            <a:srgbClr val="1A0808">
              <a:alpha val="10000"/>
            </a:srgbClr>
          </a:solid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Tinos"/>
                <a:ea typeface="Tinos"/>
                <a:cs typeface="Tinos"/>
                <a:sym typeface="Tinos"/>
              </a:rPr>
              <a:t>Computing tasks are becoming more complex</a:t>
            </a:r>
            <a:endParaRPr>
              <a:solidFill>
                <a:schemeClr val="dk1"/>
              </a:solidFill>
              <a:latin typeface="Tinos"/>
              <a:ea typeface="Tinos"/>
              <a:cs typeface="Tinos"/>
              <a:sym typeface="Tinos"/>
            </a:endParaRPr>
          </a:p>
        </p:txBody>
      </p:sp>
      <p:sp>
        <p:nvSpPr>
          <p:cNvPr id="115" name="Google Shape;115;p17"/>
          <p:cNvSpPr/>
          <p:nvPr/>
        </p:nvSpPr>
        <p:spPr>
          <a:xfrm>
            <a:off x="4396875" y="1931175"/>
            <a:ext cx="2133000" cy="2133000"/>
          </a:xfrm>
          <a:prstGeom prst="ellipse">
            <a:avLst/>
          </a:prstGeom>
          <a:solidFill>
            <a:srgbClr val="1A0808">
              <a:alpha val="10000"/>
            </a:srgbClr>
          </a:solid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Tinos"/>
                <a:ea typeface="Tinos"/>
                <a:cs typeface="Tinos"/>
                <a:sym typeface="Tinos"/>
              </a:rPr>
              <a:t>Dynamic resource requirements</a:t>
            </a:r>
            <a:endParaRPr>
              <a:solidFill>
                <a:schemeClr val="dk1"/>
              </a:solidFill>
              <a:latin typeface="Tinos"/>
              <a:ea typeface="Tinos"/>
              <a:cs typeface="Tinos"/>
              <a:sym typeface="Tinos"/>
            </a:endParaRPr>
          </a:p>
        </p:txBody>
      </p:sp>
      <p:sp>
        <p:nvSpPr>
          <p:cNvPr id="116" name="Google Shape;116;p17"/>
          <p:cNvSpPr txBox="1"/>
          <p:nvPr>
            <p:ph idx="12" type="sldNum"/>
          </p:nvPr>
        </p:nvSpPr>
        <p:spPr>
          <a:xfrm>
            <a:off x="50" y="4645875"/>
            <a:ext cx="9144000" cy="49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17" name="Google Shape;117;p17"/>
          <p:cNvSpPr/>
          <p:nvPr/>
        </p:nvSpPr>
        <p:spPr>
          <a:xfrm>
            <a:off x="6219750" y="1931175"/>
            <a:ext cx="2133000" cy="2133000"/>
          </a:xfrm>
          <a:prstGeom prst="ellipse">
            <a:avLst/>
          </a:prstGeom>
          <a:solidFill>
            <a:srgbClr val="1A0808">
              <a:alpha val="10000"/>
            </a:srgbClr>
          </a:solid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Tinos"/>
                <a:ea typeface="Tinos"/>
                <a:cs typeface="Tinos"/>
                <a:sym typeface="Tinos"/>
              </a:rPr>
              <a:t>All requirements must be met cost efficiently</a:t>
            </a:r>
            <a:endParaRPr>
              <a:solidFill>
                <a:schemeClr val="dk1"/>
              </a:solidFill>
              <a:latin typeface="Tinos"/>
              <a:ea typeface="Tinos"/>
              <a:cs typeface="Tinos"/>
              <a:sym typeface="Tino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902900" y="742300"/>
            <a:ext cx="7338300" cy="60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2500"/>
          </a:p>
          <a:p>
            <a:pPr indent="0" lvl="0" marL="0" rtl="0" algn="ctr">
              <a:spcBef>
                <a:spcPts val="0"/>
              </a:spcBef>
              <a:spcAft>
                <a:spcPts val="0"/>
              </a:spcAft>
              <a:buNone/>
            </a:pPr>
            <a:r>
              <a:t/>
            </a:r>
            <a:endParaRPr sz="2500"/>
          </a:p>
          <a:p>
            <a:pPr indent="0" lvl="0" marL="0" rtl="0" algn="ctr">
              <a:spcBef>
                <a:spcPts val="0"/>
              </a:spcBef>
              <a:spcAft>
                <a:spcPts val="0"/>
              </a:spcAft>
              <a:buNone/>
            </a:pPr>
            <a:r>
              <a:t/>
            </a:r>
            <a:endParaRPr sz="2500"/>
          </a:p>
          <a:p>
            <a:pPr indent="0" lvl="0" marL="0" rtl="0" algn="ctr">
              <a:spcBef>
                <a:spcPts val="0"/>
              </a:spcBef>
              <a:spcAft>
                <a:spcPts val="0"/>
              </a:spcAft>
              <a:buNone/>
            </a:pPr>
            <a:r>
              <a:t/>
            </a:r>
            <a:endParaRPr sz="2500"/>
          </a:p>
          <a:p>
            <a:pPr indent="0" lvl="0" marL="0" rtl="0" algn="ctr">
              <a:spcBef>
                <a:spcPts val="0"/>
              </a:spcBef>
              <a:spcAft>
                <a:spcPts val="0"/>
              </a:spcAft>
              <a:buNone/>
            </a:pPr>
            <a:r>
              <a:rPr lang="en" sz="2500"/>
              <a:t>Justification - What can the cloud provide?</a:t>
            </a:r>
            <a:endParaRPr sz="2500"/>
          </a:p>
        </p:txBody>
      </p:sp>
      <p:sp>
        <p:nvSpPr>
          <p:cNvPr id="123" name="Google Shape;123;p18"/>
          <p:cNvSpPr txBox="1"/>
          <p:nvPr>
            <p:ph idx="12" type="sldNum"/>
          </p:nvPr>
        </p:nvSpPr>
        <p:spPr>
          <a:xfrm>
            <a:off x="50" y="4645875"/>
            <a:ext cx="9144000" cy="49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24" name="Google Shape;124;p18"/>
          <p:cNvSpPr txBox="1"/>
          <p:nvPr/>
        </p:nvSpPr>
        <p:spPr>
          <a:xfrm>
            <a:off x="902900" y="1385350"/>
            <a:ext cx="4290300" cy="30630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600"/>
              </a:spcBef>
              <a:spcAft>
                <a:spcPts val="0"/>
              </a:spcAft>
              <a:buClr>
                <a:schemeClr val="accent2"/>
              </a:buClr>
              <a:buSzPts val="1600"/>
              <a:buFont typeface="Tinos"/>
              <a:buChar char="⬗"/>
            </a:pPr>
            <a:r>
              <a:rPr lang="en" sz="1600">
                <a:solidFill>
                  <a:schemeClr val="dk1"/>
                </a:solidFill>
                <a:latin typeface="Tinos"/>
                <a:ea typeface="Tinos"/>
                <a:cs typeface="Tinos"/>
                <a:sym typeface="Tinos"/>
              </a:rPr>
              <a:t>Tools for fast provisioning</a:t>
            </a:r>
            <a:endParaRPr sz="1600">
              <a:solidFill>
                <a:schemeClr val="dk1"/>
              </a:solidFill>
              <a:latin typeface="Tinos"/>
              <a:ea typeface="Tinos"/>
              <a:cs typeface="Tinos"/>
              <a:sym typeface="Tinos"/>
            </a:endParaRPr>
          </a:p>
          <a:p>
            <a:pPr indent="-330200" lvl="0" marL="457200" rtl="0" algn="l">
              <a:lnSpc>
                <a:spcPct val="150000"/>
              </a:lnSpc>
              <a:spcBef>
                <a:spcPts val="0"/>
              </a:spcBef>
              <a:spcAft>
                <a:spcPts val="0"/>
              </a:spcAft>
              <a:buClr>
                <a:schemeClr val="accent2"/>
              </a:buClr>
              <a:buSzPts val="1600"/>
              <a:buFont typeface="Tinos"/>
              <a:buChar char="⬗"/>
            </a:pPr>
            <a:r>
              <a:rPr lang="en" sz="1600">
                <a:solidFill>
                  <a:schemeClr val="dk1"/>
                </a:solidFill>
                <a:latin typeface="Tinos"/>
                <a:ea typeface="Tinos"/>
                <a:cs typeface="Tinos"/>
                <a:sym typeface="Tinos"/>
              </a:rPr>
              <a:t>Outsourcing technical tasks to cloud providers is much more time efficient</a:t>
            </a:r>
            <a:endParaRPr sz="1600">
              <a:solidFill>
                <a:schemeClr val="dk1"/>
              </a:solidFill>
              <a:latin typeface="Tinos"/>
              <a:ea typeface="Tinos"/>
              <a:cs typeface="Tinos"/>
              <a:sym typeface="Tinos"/>
            </a:endParaRPr>
          </a:p>
          <a:p>
            <a:pPr indent="-330200" lvl="0" marL="457200" rtl="0" algn="l">
              <a:lnSpc>
                <a:spcPct val="150000"/>
              </a:lnSpc>
              <a:spcBef>
                <a:spcPts val="0"/>
              </a:spcBef>
              <a:spcAft>
                <a:spcPts val="0"/>
              </a:spcAft>
              <a:buClr>
                <a:schemeClr val="accent2"/>
              </a:buClr>
              <a:buSzPts val="1600"/>
              <a:buFont typeface="Tinos"/>
              <a:buChar char="⬗"/>
            </a:pPr>
            <a:r>
              <a:rPr lang="en" sz="1600">
                <a:solidFill>
                  <a:schemeClr val="dk1"/>
                </a:solidFill>
                <a:latin typeface="Tinos"/>
                <a:ea typeface="Tinos"/>
                <a:cs typeface="Tinos"/>
                <a:sym typeface="Tinos"/>
              </a:rPr>
              <a:t>Multiple locations for fast access around the world</a:t>
            </a:r>
            <a:endParaRPr sz="1600">
              <a:solidFill>
                <a:schemeClr val="dk1"/>
              </a:solidFill>
              <a:latin typeface="Tinos"/>
              <a:ea typeface="Tinos"/>
              <a:cs typeface="Tinos"/>
              <a:sym typeface="Tinos"/>
            </a:endParaRPr>
          </a:p>
          <a:p>
            <a:pPr indent="-330200" lvl="0" marL="457200" rtl="0" algn="l">
              <a:lnSpc>
                <a:spcPct val="150000"/>
              </a:lnSpc>
              <a:spcBef>
                <a:spcPts val="0"/>
              </a:spcBef>
              <a:spcAft>
                <a:spcPts val="0"/>
              </a:spcAft>
              <a:buClr>
                <a:schemeClr val="accent2"/>
              </a:buClr>
              <a:buSzPts val="1600"/>
              <a:buFont typeface="Tinos"/>
              <a:buChar char="⬗"/>
            </a:pPr>
            <a:r>
              <a:rPr lang="en" sz="1600">
                <a:solidFill>
                  <a:schemeClr val="dk1"/>
                </a:solidFill>
                <a:latin typeface="Tinos"/>
                <a:ea typeface="Tinos"/>
                <a:cs typeface="Tinos"/>
                <a:sym typeface="Tinos"/>
              </a:rPr>
              <a:t>Dynamic computing requirements → Dynamic resource usage</a:t>
            </a:r>
            <a:endParaRPr sz="1600">
              <a:solidFill>
                <a:schemeClr val="dk1"/>
              </a:solidFill>
              <a:latin typeface="Tinos"/>
              <a:ea typeface="Tinos"/>
              <a:cs typeface="Tinos"/>
              <a:sym typeface="Tinos"/>
            </a:endParaRPr>
          </a:p>
          <a:p>
            <a:pPr indent="0" lvl="0" marL="457200" rtl="0" algn="l">
              <a:spcBef>
                <a:spcPts val="600"/>
              </a:spcBef>
              <a:spcAft>
                <a:spcPts val="0"/>
              </a:spcAft>
              <a:buNone/>
            </a:pPr>
            <a:r>
              <a:t/>
            </a:r>
            <a:endParaRPr>
              <a:latin typeface="Tinos"/>
              <a:ea typeface="Tinos"/>
              <a:cs typeface="Tinos"/>
              <a:sym typeface="Tinos"/>
            </a:endParaRPr>
          </a:p>
        </p:txBody>
      </p:sp>
      <p:sp>
        <p:nvSpPr>
          <p:cNvPr id="125" name="Google Shape;125;p18"/>
          <p:cNvSpPr txBox="1"/>
          <p:nvPr/>
        </p:nvSpPr>
        <p:spPr>
          <a:xfrm>
            <a:off x="5193050" y="1413838"/>
            <a:ext cx="3247200" cy="26475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600"/>
              </a:spcBef>
              <a:spcAft>
                <a:spcPts val="0"/>
              </a:spcAft>
              <a:buClr>
                <a:schemeClr val="accent2"/>
              </a:buClr>
              <a:buSzPts val="1600"/>
              <a:buFont typeface="Tinos"/>
              <a:buChar char="⬗"/>
            </a:pPr>
            <a:r>
              <a:rPr lang="en" sz="1600">
                <a:solidFill>
                  <a:schemeClr val="dk1"/>
                </a:solidFill>
                <a:latin typeface="Tinos"/>
                <a:ea typeface="Tinos"/>
                <a:cs typeface="Tinos"/>
                <a:sym typeface="Tinos"/>
              </a:rPr>
              <a:t>Significantly cheaper than on-premise infrastructure</a:t>
            </a:r>
            <a:endParaRPr sz="1600">
              <a:solidFill>
                <a:schemeClr val="dk1"/>
              </a:solidFill>
              <a:latin typeface="Tinos"/>
              <a:ea typeface="Tinos"/>
              <a:cs typeface="Tinos"/>
              <a:sym typeface="Tinos"/>
            </a:endParaRPr>
          </a:p>
          <a:p>
            <a:pPr indent="-330200" lvl="0" marL="457200" rtl="0" algn="l">
              <a:lnSpc>
                <a:spcPct val="150000"/>
              </a:lnSpc>
              <a:spcBef>
                <a:spcPts val="0"/>
              </a:spcBef>
              <a:spcAft>
                <a:spcPts val="0"/>
              </a:spcAft>
              <a:buClr>
                <a:schemeClr val="accent2"/>
              </a:buClr>
              <a:buSzPts val="1600"/>
              <a:buFont typeface="Tinos"/>
              <a:buChar char="⬗"/>
            </a:pPr>
            <a:r>
              <a:rPr lang="en" sz="1600">
                <a:solidFill>
                  <a:schemeClr val="dk1"/>
                </a:solidFill>
                <a:latin typeface="Tinos"/>
                <a:ea typeface="Tinos"/>
                <a:cs typeface="Tinos"/>
                <a:sym typeface="Tinos"/>
              </a:rPr>
              <a:t>Built in redundancy</a:t>
            </a:r>
            <a:endParaRPr sz="1600">
              <a:solidFill>
                <a:schemeClr val="dk1"/>
              </a:solidFill>
              <a:latin typeface="Tinos"/>
              <a:ea typeface="Tinos"/>
              <a:cs typeface="Tinos"/>
              <a:sym typeface="Tinos"/>
            </a:endParaRPr>
          </a:p>
          <a:p>
            <a:pPr indent="-330200" lvl="0" marL="457200" rtl="0" algn="l">
              <a:lnSpc>
                <a:spcPct val="150000"/>
              </a:lnSpc>
              <a:spcBef>
                <a:spcPts val="0"/>
              </a:spcBef>
              <a:spcAft>
                <a:spcPts val="0"/>
              </a:spcAft>
              <a:buClr>
                <a:schemeClr val="accent2"/>
              </a:buClr>
              <a:buSzPts val="1600"/>
              <a:buFont typeface="Tinos"/>
              <a:buChar char="⬗"/>
            </a:pPr>
            <a:r>
              <a:rPr lang="en" sz="1600">
                <a:solidFill>
                  <a:schemeClr val="dk1"/>
                </a:solidFill>
                <a:latin typeface="Tinos"/>
                <a:ea typeface="Tinos"/>
                <a:cs typeface="Tinos"/>
                <a:sym typeface="Tinos"/>
              </a:rPr>
              <a:t>Providers operate on much larger scale</a:t>
            </a:r>
            <a:endParaRPr sz="1600">
              <a:solidFill>
                <a:schemeClr val="dk1"/>
              </a:solidFill>
              <a:latin typeface="Tinos"/>
              <a:ea typeface="Tinos"/>
              <a:cs typeface="Tinos"/>
              <a:sym typeface="Tinos"/>
            </a:endParaRPr>
          </a:p>
          <a:p>
            <a:pPr indent="-330200" lvl="0" marL="457200" rtl="0" algn="l">
              <a:lnSpc>
                <a:spcPct val="150000"/>
              </a:lnSpc>
              <a:spcBef>
                <a:spcPts val="0"/>
              </a:spcBef>
              <a:spcAft>
                <a:spcPts val="0"/>
              </a:spcAft>
              <a:buClr>
                <a:schemeClr val="accent2"/>
              </a:buClr>
              <a:buSzPts val="1600"/>
              <a:buFont typeface="Tinos"/>
              <a:buChar char="⬗"/>
            </a:pPr>
            <a:r>
              <a:rPr lang="en" sz="1600">
                <a:solidFill>
                  <a:schemeClr val="dk1"/>
                </a:solidFill>
                <a:latin typeface="Tinos"/>
                <a:ea typeface="Tinos"/>
                <a:cs typeface="Tinos"/>
                <a:sym typeface="Tinos"/>
              </a:rPr>
              <a:t>Dedicated teams focussing on mission critical areas</a:t>
            </a:r>
            <a:endParaRPr sz="1600">
              <a:latin typeface="Tinos"/>
              <a:ea typeface="Tinos"/>
              <a:cs typeface="Tinos"/>
              <a:sym typeface="Tino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idx="1" type="body"/>
          </p:nvPr>
        </p:nvSpPr>
        <p:spPr>
          <a:xfrm>
            <a:off x="902900" y="1349488"/>
            <a:ext cx="7525200" cy="3006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600"/>
              </a:spcBef>
              <a:spcAft>
                <a:spcPts val="0"/>
              </a:spcAft>
              <a:buSzPts val="1600"/>
              <a:buChar char="⬗"/>
            </a:pPr>
            <a:r>
              <a:rPr lang="en" sz="1600"/>
              <a:t>Rehost </a:t>
            </a:r>
            <a:endParaRPr sz="1600"/>
          </a:p>
          <a:p>
            <a:pPr indent="-330200" lvl="0" marL="457200" rtl="0" algn="l">
              <a:lnSpc>
                <a:spcPct val="150000"/>
              </a:lnSpc>
              <a:spcBef>
                <a:spcPts val="0"/>
              </a:spcBef>
              <a:spcAft>
                <a:spcPts val="0"/>
              </a:spcAft>
              <a:buSzPts val="1600"/>
              <a:buChar char="⬗"/>
            </a:pPr>
            <a:r>
              <a:rPr lang="en" sz="1600"/>
              <a:t>Multi-cloud</a:t>
            </a:r>
            <a:endParaRPr sz="1600"/>
          </a:p>
          <a:p>
            <a:pPr indent="-330200" lvl="0" marL="457200" rtl="0" algn="l">
              <a:lnSpc>
                <a:spcPct val="150000"/>
              </a:lnSpc>
              <a:spcBef>
                <a:spcPts val="0"/>
              </a:spcBef>
              <a:spcAft>
                <a:spcPts val="0"/>
              </a:spcAft>
              <a:buSzPts val="1600"/>
              <a:buChar char="⬗"/>
            </a:pPr>
            <a:r>
              <a:rPr lang="en" sz="1600"/>
              <a:t>Scalable Performance</a:t>
            </a:r>
            <a:endParaRPr sz="1600"/>
          </a:p>
          <a:p>
            <a:pPr indent="-330200" lvl="0" marL="457200" rtl="0" algn="l">
              <a:lnSpc>
                <a:spcPct val="150000"/>
              </a:lnSpc>
              <a:spcBef>
                <a:spcPts val="0"/>
              </a:spcBef>
              <a:spcAft>
                <a:spcPts val="0"/>
              </a:spcAft>
              <a:buSzPts val="1600"/>
              <a:buChar char="⬗"/>
            </a:pPr>
            <a:r>
              <a:rPr lang="en" sz="1600"/>
              <a:t>Shared services</a:t>
            </a:r>
            <a:endParaRPr sz="1600"/>
          </a:p>
          <a:p>
            <a:pPr indent="-330200" lvl="0" marL="457200" rtl="0" algn="l">
              <a:lnSpc>
                <a:spcPct val="150000"/>
              </a:lnSpc>
              <a:spcBef>
                <a:spcPts val="0"/>
              </a:spcBef>
              <a:spcAft>
                <a:spcPts val="0"/>
              </a:spcAft>
              <a:buSzPts val="1600"/>
              <a:buChar char="⬗"/>
            </a:pPr>
            <a:r>
              <a:rPr lang="en" sz="1600"/>
              <a:t>Cloud migration is more than a technological change</a:t>
            </a:r>
            <a:endParaRPr sz="1600"/>
          </a:p>
          <a:p>
            <a:pPr indent="-330200" lvl="0" marL="457200" rtl="0" algn="l">
              <a:lnSpc>
                <a:spcPct val="150000"/>
              </a:lnSpc>
              <a:spcBef>
                <a:spcPts val="0"/>
              </a:spcBef>
              <a:spcAft>
                <a:spcPts val="0"/>
              </a:spcAft>
              <a:buSzPts val="1600"/>
              <a:buChar char="⬗"/>
            </a:pPr>
            <a:r>
              <a:rPr lang="en" sz="1600"/>
              <a:t>Refactor/Re-Architect</a:t>
            </a:r>
            <a:endParaRPr sz="1600"/>
          </a:p>
          <a:p>
            <a:pPr indent="-330200" lvl="0" marL="457200" rtl="0" algn="l">
              <a:lnSpc>
                <a:spcPct val="150000"/>
              </a:lnSpc>
              <a:spcBef>
                <a:spcPts val="0"/>
              </a:spcBef>
              <a:spcAft>
                <a:spcPts val="0"/>
              </a:spcAft>
              <a:buSzPts val="1600"/>
              <a:buChar char="⬗"/>
            </a:pPr>
            <a:r>
              <a:rPr lang="en" sz="1600"/>
              <a:t>Data Migration Cloud Services</a:t>
            </a:r>
            <a:endParaRPr sz="1600"/>
          </a:p>
        </p:txBody>
      </p:sp>
      <p:sp>
        <p:nvSpPr>
          <p:cNvPr id="131" name="Google Shape;131;p19"/>
          <p:cNvSpPr txBox="1"/>
          <p:nvPr>
            <p:ph type="title"/>
          </p:nvPr>
        </p:nvSpPr>
        <p:spPr>
          <a:xfrm>
            <a:off x="902900" y="742300"/>
            <a:ext cx="7338300" cy="60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Technical Approach</a:t>
            </a:r>
            <a:endParaRPr sz="2500"/>
          </a:p>
        </p:txBody>
      </p:sp>
      <p:sp>
        <p:nvSpPr>
          <p:cNvPr id="132" name="Google Shape;132;p19"/>
          <p:cNvSpPr txBox="1"/>
          <p:nvPr>
            <p:ph idx="12" type="sldNum"/>
          </p:nvPr>
        </p:nvSpPr>
        <p:spPr>
          <a:xfrm>
            <a:off x="50" y="4645875"/>
            <a:ext cx="9144000" cy="49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902900" y="742300"/>
            <a:ext cx="7338300" cy="60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latin typeface="Raleway Medium"/>
                <a:ea typeface="Raleway Medium"/>
                <a:cs typeface="Raleway Medium"/>
                <a:sym typeface="Raleway Medium"/>
              </a:rPr>
              <a:t>Personnel Requirements</a:t>
            </a:r>
            <a:endParaRPr sz="2500">
              <a:latin typeface="Raleway Medium"/>
              <a:ea typeface="Raleway Medium"/>
              <a:cs typeface="Raleway Medium"/>
              <a:sym typeface="Raleway Medium"/>
            </a:endParaRPr>
          </a:p>
        </p:txBody>
      </p:sp>
      <p:sp>
        <p:nvSpPr>
          <p:cNvPr id="138" name="Google Shape;138;p20"/>
          <p:cNvSpPr txBox="1"/>
          <p:nvPr>
            <p:ph idx="12" type="sldNum"/>
          </p:nvPr>
        </p:nvSpPr>
        <p:spPr>
          <a:xfrm>
            <a:off x="50" y="4645875"/>
            <a:ext cx="9144000" cy="49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39" name="Google Shape;139;p20"/>
          <p:cNvSpPr txBox="1"/>
          <p:nvPr/>
        </p:nvSpPr>
        <p:spPr>
          <a:xfrm>
            <a:off x="1289225" y="1349488"/>
            <a:ext cx="695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nos"/>
              <a:ea typeface="Tinos"/>
              <a:cs typeface="Tinos"/>
              <a:sym typeface="Tinos"/>
            </a:endParaRPr>
          </a:p>
        </p:txBody>
      </p:sp>
      <p:sp>
        <p:nvSpPr>
          <p:cNvPr id="140" name="Google Shape;140;p20"/>
          <p:cNvSpPr/>
          <p:nvPr/>
        </p:nvSpPr>
        <p:spPr>
          <a:xfrm>
            <a:off x="2164988" y="1882550"/>
            <a:ext cx="594300" cy="36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20"/>
          <p:cNvGrpSpPr/>
          <p:nvPr/>
        </p:nvGrpSpPr>
        <p:grpSpPr>
          <a:xfrm>
            <a:off x="571575" y="1591588"/>
            <a:ext cx="1755000" cy="2161388"/>
            <a:chOff x="571550" y="1957150"/>
            <a:chExt cx="1755000" cy="2161388"/>
          </a:xfrm>
        </p:grpSpPr>
        <p:sp>
          <p:nvSpPr>
            <p:cNvPr id="142" name="Google Shape;142;p20"/>
            <p:cNvSpPr/>
            <p:nvPr/>
          </p:nvSpPr>
          <p:spPr>
            <a:xfrm>
              <a:off x="1151886" y="1957150"/>
              <a:ext cx="594300" cy="594300"/>
            </a:xfrm>
            <a:prstGeom prst="ellipse">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txBox="1"/>
            <p:nvPr/>
          </p:nvSpPr>
          <p:spPr>
            <a:xfrm>
              <a:off x="1230625" y="1962913"/>
              <a:ext cx="436800" cy="44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900">
                  <a:solidFill>
                    <a:schemeClr val="dk1"/>
                  </a:solidFill>
                  <a:latin typeface="Raleway Light"/>
                  <a:ea typeface="Raleway Light"/>
                  <a:cs typeface="Raleway Light"/>
                  <a:sym typeface="Raleway Light"/>
                </a:rPr>
                <a:t>1</a:t>
              </a:r>
              <a:endParaRPr sz="1900">
                <a:solidFill>
                  <a:schemeClr val="dk1"/>
                </a:solidFill>
                <a:latin typeface="Raleway Light"/>
                <a:ea typeface="Raleway Light"/>
                <a:cs typeface="Raleway Light"/>
                <a:sym typeface="Raleway Light"/>
              </a:endParaRPr>
            </a:p>
          </p:txBody>
        </p:sp>
        <p:sp>
          <p:nvSpPr>
            <p:cNvPr id="144" name="Google Shape;144;p20"/>
            <p:cNvSpPr txBox="1"/>
            <p:nvPr/>
          </p:nvSpPr>
          <p:spPr>
            <a:xfrm>
              <a:off x="5944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Satisfy"/>
                  <a:ea typeface="Satisfy"/>
                  <a:cs typeface="Satisfy"/>
                  <a:sym typeface="Satisfy"/>
                </a:rPr>
                <a:t>Business Leader</a:t>
              </a:r>
              <a:endParaRPr sz="1700">
                <a:solidFill>
                  <a:schemeClr val="dk1"/>
                </a:solidFill>
                <a:latin typeface="Satisfy"/>
                <a:ea typeface="Satisfy"/>
                <a:cs typeface="Satisfy"/>
                <a:sym typeface="Satisfy"/>
              </a:endParaRPr>
            </a:p>
          </p:txBody>
        </p:sp>
        <p:sp>
          <p:nvSpPr>
            <p:cNvPr id="145" name="Google Shape;145;p20"/>
            <p:cNvSpPr txBox="1"/>
            <p:nvPr/>
          </p:nvSpPr>
          <p:spPr>
            <a:xfrm>
              <a:off x="571550" y="2996538"/>
              <a:ext cx="1755000" cy="11220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1600"/>
                </a:spcAft>
                <a:buNone/>
              </a:pPr>
              <a:r>
                <a:rPr lang="en" sz="1200">
                  <a:solidFill>
                    <a:schemeClr val="dk1"/>
                  </a:solidFill>
                  <a:latin typeface="Raleway Light"/>
                  <a:ea typeface="Raleway Light"/>
                  <a:cs typeface="Raleway Light"/>
                  <a:sym typeface="Raleway Light"/>
                </a:rPr>
                <a:t>Runs the development team and is responsible for making decisions </a:t>
              </a:r>
              <a:endParaRPr sz="1200">
                <a:solidFill>
                  <a:schemeClr val="dk1"/>
                </a:solidFill>
                <a:latin typeface="Raleway Light"/>
                <a:ea typeface="Raleway Light"/>
                <a:cs typeface="Raleway Light"/>
                <a:sym typeface="Raleway Light"/>
              </a:endParaRPr>
            </a:p>
          </p:txBody>
        </p:sp>
      </p:grpSp>
      <p:grpSp>
        <p:nvGrpSpPr>
          <p:cNvPr id="146" name="Google Shape;146;p20"/>
          <p:cNvGrpSpPr/>
          <p:nvPr/>
        </p:nvGrpSpPr>
        <p:grpSpPr>
          <a:xfrm>
            <a:off x="2699450" y="1591588"/>
            <a:ext cx="1709100" cy="2391033"/>
            <a:chOff x="2699425" y="1957150"/>
            <a:chExt cx="1709100" cy="2391033"/>
          </a:xfrm>
        </p:grpSpPr>
        <p:sp>
          <p:nvSpPr>
            <p:cNvPr id="147" name="Google Shape;147;p20"/>
            <p:cNvSpPr/>
            <p:nvPr/>
          </p:nvSpPr>
          <p:spPr>
            <a:xfrm>
              <a:off x="3256823" y="1957150"/>
              <a:ext cx="594300" cy="594300"/>
            </a:xfrm>
            <a:prstGeom prst="ellipse">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txBox="1"/>
            <p:nvPr/>
          </p:nvSpPr>
          <p:spPr>
            <a:xfrm>
              <a:off x="2699425"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Satisfy"/>
                  <a:ea typeface="Satisfy"/>
                  <a:cs typeface="Satisfy"/>
                  <a:sym typeface="Satisfy"/>
                </a:rPr>
                <a:t>Cloud Architect</a:t>
              </a:r>
              <a:endParaRPr sz="1700">
                <a:solidFill>
                  <a:schemeClr val="dk1"/>
                </a:solidFill>
                <a:latin typeface="Satisfy"/>
                <a:ea typeface="Satisfy"/>
                <a:cs typeface="Satisfy"/>
                <a:sym typeface="Satisfy"/>
              </a:endParaRPr>
            </a:p>
          </p:txBody>
        </p:sp>
        <p:sp>
          <p:nvSpPr>
            <p:cNvPr id="149" name="Google Shape;149;p20"/>
            <p:cNvSpPr txBox="1"/>
            <p:nvPr/>
          </p:nvSpPr>
          <p:spPr>
            <a:xfrm>
              <a:off x="2699425" y="3026383"/>
              <a:ext cx="1709100" cy="1321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aleway Light"/>
                  <a:ea typeface="Raleway Light"/>
                  <a:cs typeface="Raleway Light"/>
                  <a:sym typeface="Raleway Light"/>
                </a:rPr>
                <a:t>knowledge and expertise on cloud applications, resources, services, and operations</a:t>
              </a:r>
              <a:r>
                <a:rPr lang="en" sz="1200">
                  <a:solidFill>
                    <a:schemeClr val="dk1"/>
                  </a:solidFill>
                  <a:latin typeface="Raleway Light"/>
                  <a:ea typeface="Raleway Light"/>
                  <a:cs typeface="Raleway Light"/>
                  <a:sym typeface="Raleway Light"/>
                </a:rPr>
                <a:t> </a:t>
              </a:r>
              <a:endParaRPr sz="1200">
                <a:solidFill>
                  <a:schemeClr val="dk1"/>
                </a:solidFill>
                <a:latin typeface="Raleway Light"/>
                <a:ea typeface="Raleway Light"/>
                <a:cs typeface="Raleway Light"/>
                <a:sym typeface="Raleway Light"/>
              </a:endParaRPr>
            </a:p>
            <a:p>
              <a:pPr indent="0" lvl="0" marL="0" rtl="0" algn="ctr">
                <a:lnSpc>
                  <a:spcPct val="150000"/>
                </a:lnSpc>
                <a:spcBef>
                  <a:spcPts val="1600"/>
                </a:spcBef>
                <a:spcAft>
                  <a:spcPts val="1600"/>
                </a:spcAft>
                <a:buNone/>
              </a:pPr>
              <a:r>
                <a:t/>
              </a:r>
              <a:endParaRPr sz="1200">
                <a:solidFill>
                  <a:schemeClr val="dk1"/>
                </a:solidFill>
                <a:latin typeface="Raleway Light"/>
                <a:ea typeface="Raleway Light"/>
                <a:cs typeface="Raleway Light"/>
                <a:sym typeface="Raleway Light"/>
              </a:endParaRPr>
            </a:p>
          </p:txBody>
        </p:sp>
        <p:sp>
          <p:nvSpPr>
            <p:cNvPr id="150" name="Google Shape;150;p20"/>
            <p:cNvSpPr txBox="1"/>
            <p:nvPr/>
          </p:nvSpPr>
          <p:spPr>
            <a:xfrm>
              <a:off x="3335573" y="20421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600">
                  <a:solidFill>
                    <a:schemeClr val="dk1"/>
                  </a:solidFill>
                  <a:latin typeface="Raleway Light"/>
                  <a:ea typeface="Raleway Light"/>
                  <a:cs typeface="Raleway Light"/>
                  <a:sym typeface="Raleway Light"/>
                </a:rPr>
                <a:t>2</a:t>
              </a:r>
              <a:endParaRPr sz="1600">
                <a:solidFill>
                  <a:schemeClr val="dk1"/>
                </a:solidFill>
                <a:latin typeface="Raleway Light"/>
                <a:ea typeface="Raleway Light"/>
                <a:cs typeface="Raleway Light"/>
                <a:sym typeface="Raleway Light"/>
              </a:endParaRPr>
            </a:p>
          </p:txBody>
        </p:sp>
      </p:grpSp>
      <p:grpSp>
        <p:nvGrpSpPr>
          <p:cNvPr id="151" name="Google Shape;151;p20"/>
          <p:cNvGrpSpPr/>
          <p:nvPr/>
        </p:nvGrpSpPr>
        <p:grpSpPr>
          <a:xfrm>
            <a:off x="4781425" y="1591588"/>
            <a:ext cx="1709113" cy="2391035"/>
            <a:chOff x="4781400" y="1957150"/>
            <a:chExt cx="1709113" cy="2391035"/>
          </a:xfrm>
        </p:grpSpPr>
        <p:sp>
          <p:nvSpPr>
            <p:cNvPr id="152" name="Google Shape;152;p20"/>
            <p:cNvSpPr/>
            <p:nvPr/>
          </p:nvSpPr>
          <p:spPr>
            <a:xfrm>
              <a:off x="5338808" y="1957150"/>
              <a:ext cx="594300" cy="5943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txBox="1"/>
            <p:nvPr/>
          </p:nvSpPr>
          <p:spPr>
            <a:xfrm>
              <a:off x="4781413"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Satisfy"/>
                  <a:ea typeface="Satisfy"/>
                  <a:cs typeface="Satisfy"/>
                  <a:sym typeface="Satisfy"/>
                </a:rPr>
                <a:t>Project Manager</a:t>
              </a:r>
              <a:endParaRPr sz="1700">
                <a:solidFill>
                  <a:schemeClr val="dk1"/>
                </a:solidFill>
                <a:latin typeface="Satisfy"/>
                <a:ea typeface="Satisfy"/>
                <a:cs typeface="Satisfy"/>
                <a:sym typeface="Satisfy"/>
              </a:endParaRPr>
            </a:p>
          </p:txBody>
        </p:sp>
        <p:sp>
          <p:nvSpPr>
            <p:cNvPr id="154" name="Google Shape;154;p20"/>
            <p:cNvSpPr txBox="1"/>
            <p:nvPr/>
          </p:nvSpPr>
          <p:spPr>
            <a:xfrm>
              <a:off x="4781400" y="3026385"/>
              <a:ext cx="1709100" cy="1321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200">
                  <a:solidFill>
                    <a:schemeClr val="dk1"/>
                  </a:solidFill>
                  <a:latin typeface="Raleway Light"/>
                  <a:ea typeface="Raleway Light"/>
                  <a:cs typeface="Raleway Light"/>
                  <a:sym typeface="Raleway Light"/>
                </a:rPr>
                <a:t>serves as the bridge between the project's stakeholders and the technical team</a:t>
              </a:r>
              <a:r>
                <a:rPr lang="en" sz="1600">
                  <a:solidFill>
                    <a:schemeClr val="dk1"/>
                  </a:solidFill>
                  <a:latin typeface="Raleway Light"/>
                  <a:ea typeface="Raleway Light"/>
                  <a:cs typeface="Raleway Light"/>
                  <a:sym typeface="Raleway Light"/>
                </a:rPr>
                <a:t>.</a:t>
              </a:r>
              <a:endParaRPr sz="1600">
                <a:solidFill>
                  <a:schemeClr val="dk1"/>
                </a:solidFill>
                <a:latin typeface="Raleway Light"/>
                <a:ea typeface="Raleway Light"/>
                <a:cs typeface="Raleway Light"/>
                <a:sym typeface="Raleway Light"/>
              </a:endParaRPr>
            </a:p>
            <a:p>
              <a:pPr indent="0" lvl="0" marL="0" rtl="0" algn="ctr">
                <a:lnSpc>
                  <a:spcPct val="115000"/>
                </a:lnSpc>
                <a:spcBef>
                  <a:spcPts val="1600"/>
                </a:spcBef>
                <a:spcAft>
                  <a:spcPts val="0"/>
                </a:spcAft>
                <a:buNone/>
              </a:pPr>
              <a:r>
                <a:t/>
              </a:r>
              <a:endParaRPr sz="800">
                <a:solidFill>
                  <a:schemeClr val="dk1"/>
                </a:solidFill>
                <a:latin typeface="Raleway Light"/>
                <a:ea typeface="Raleway Light"/>
                <a:cs typeface="Raleway Light"/>
                <a:sym typeface="Raleway Light"/>
              </a:endParaRPr>
            </a:p>
            <a:p>
              <a:pPr indent="0" lvl="0" marL="0" rtl="0" algn="ctr">
                <a:lnSpc>
                  <a:spcPct val="115000"/>
                </a:lnSpc>
                <a:spcBef>
                  <a:spcPts val="1600"/>
                </a:spcBef>
                <a:spcAft>
                  <a:spcPts val="1600"/>
                </a:spcAft>
                <a:buNone/>
              </a:pPr>
              <a:r>
                <a:t/>
              </a:r>
              <a:endParaRPr sz="800">
                <a:solidFill>
                  <a:schemeClr val="dk1"/>
                </a:solidFill>
                <a:latin typeface="Raleway Light"/>
                <a:ea typeface="Raleway Light"/>
                <a:cs typeface="Raleway Light"/>
                <a:sym typeface="Raleway Light"/>
              </a:endParaRPr>
            </a:p>
          </p:txBody>
        </p:sp>
        <p:sp>
          <p:nvSpPr>
            <p:cNvPr id="155" name="Google Shape;155;p20"/>
            <p:cNvSpPr txBox="1"/>
            <p:nvPr/>
          </p:nvSpPr>
          <p:spPr>
            <a:xfrm>
              <a:off x="5417558" y="20421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600">
                  <a:solidFill>
                    <a:schemeClr val="dk1"/>
                  </a:solidFill>
                  <a:latin typeface="Raleway Light"/>
                  <a:ea typeface="Raleway Light"/>
                  <a:cs typeface="Raleway Light"/>
                  <a:sym typeface="Raleway Light"/>
                </a:rPr>
                <a:t>3</a:t>
              </a:r>
              <a:endParaRPr sz="1600">
                <a:solidFill>
                  <a:schemeClr val="dk1"/>
                </a:solidFill>
                <a:latin typeface="Raleway Light"/>
                <a:ea typeface="Raleway Light"/>
                <a:cs typeface="Raleway Light"/>
                <a:sym typeface="Raleway Light"/>
              </a:endParaRPr>
            </a:p>
          </p:txBody>
        </p:sp>
      </p:grpSp>
      <p:grpSp>
        <p:nvGrpSpPr>
          <p:cNvPr id="156" name="Google Shape;156;p20"/>
          <p:cNvGrpSpPr/>
          <p:nvPr/>
        </p:nvGrpSpPr>
        <p:grpSpPr>
          <a:xfrm>
            <a:off x="6731000" y="1591588"/>
            <a:ext cx="1841513" cy="2742513"/>
            <a:chOff x="6730975" y="1957150"/>
            <a:chExt cx="1841513" cy="2742513"/>
          </a:xfrm>
        </p:grpSpPr>
        <p:sp>
          <p:nvSpPr>
            <p:cNvPr id="157" name="Google Shape;157;p20"/>
            <p:cNvSpPr/>
            <p:nvPr/>
          </p:nvSpPr>
          <p:spPr>
            <a:xfrm>
              <a:off x="7420786" y="1957150"/>
              <a:ext cx="594300" cy="5943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txBox="1"/>
            <p:nvPr/>
          </p:nvSpPr>
          <p:spPr>
            <a:xfrm>
              <a:off x="68633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Satisfy"/>
                  <a:ea typeface="Satisfy"/>
                  <a:cs typeface="Satisfy"/>
                  <a:sym typeface="Satisfy"/>
                </a:rPr>
                <a:t>Security Specialist</a:t>
              </a:r>
              <a:endParaRPr sz="1700">
                <a:solidFill>
                  <a:schemeClr val="dk1"/>
                </a:solidFill>
                <a:latin typeface="Satisfy"/>
                <a:ea typeface="Satisfy"/>
                <a:cs typeface="Satisfy"/>
                <a:sym typeface="Satisfy"/>
              </a:endParaRPr>
            </a:p>
          </p:txBody>
        </p:sp>
        <p:sp>
          <p:nvSpPr>
            <p:cNvPr id="159" name="Google Shape;159;p20"/>
            <p:cNvSpPr txBox="1"/>
            <p:nvPr/>
          </p:nvSpPr>
          <p:spPr>
            <a:xfrm>
              <a:off x="6730975" y="3032563"/>
              <a:ext cx="1841400" cy="16671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1600"/>
                </a:spcAft>
                <a:buNone/>
              </a:pPr>
              <a:r>
                <a:rPr lang="en" sz="1200">
                  <a:solidFill>
                    <a:schemeClr val="dk1"/>
                  </a:solidFill>
                  <a:latin typeface="Raleway Light"/>
                  <a:ea typeface="Raleway Light"/>
                  <a:cs typeface="Raleway Light"/>
                  <a:sym typeface="Raleway Light"/>
                </a:rPr>
                <a:t> Ensure that all security measures are followed properly and that any security flaws can be fixed without any data compromises.</a:t>
              </a:r>
              <a:endParaRPr sz="1200">
                <a:solidFill>
                  <a:schemeClr val="dk1"/>
                </a:solidFill>
                <a:latin typeface="Raleway Light"/>
                <a:ea typeface="Raleway Light"/>
                <a:cs typeface="Raleway Light"/>
                <a:sym typeface="Raleway Light"/>
              </a:endParaRPr>
            </a:p>
          </p:txBody>
        </p:sp>
        <p:sp>
          <p:nvSpPr>
            <p:cNvPr id="160" name="Google Shape;160;p20"/>
            <p:cNvSpPr txBox="1"/>
            <p:nvPr/>
          </p:nvSpPr>
          <p:spPr>
            <a:xfrm>
              <a:off x="7499536" y="20421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600">
                  <a:solidFill>
                    <a:schemeClr val="dk1"/>
                  </a:solidFill>
                  <a:latin typeface="Raleway Light"/>
                  <a:ea typeface="Raleway Light"/>
                  <a:cs typeface="Raleway Light"/>
                  <a:sym typeface="Raleway Light"/>
                </a:rPr>
                <a:t>4</a:t>
              </a:r>
              <a:endParaRPr sz="1600">
                <a:solidFill>
                  <a:schemeClr val="dk1"/>
                </a:solidFill>
                <a:latin typeface="Raleway Light"/>
                <a:ea typeface="Raleway Light"/>
                <a:cs typeface="Raleway Light"/>
                <a:sym typeface="Raleway Light"/>
              </a:endParaRPr>
            </a:p>
          </p:txBody>
        </p:sp>
      </p:grpSp>
      <p:sp>
        <p:nvSpPr>
          <p:cNvPr id="161" name="Google Shape;161;p20"/>
          <p:cNvSpPr/>
          <p:nvPr/>
        </p:nvSpPr>
        <p:spPr>
          <a:xfrm>
            <a:off x="4337200" y="1882550"/>
            <a:ext cx="594300" cy="36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a:off x="6419175" y="1882550"/>
            <a:ext cx="594300" cy="36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ph type="title"/>
          </p:nvPr>
        </p:nvSpPr>
        <p:spPr>
          <a:xfrm>
            <a:off x="902900" y="742300"/>
            <a:ext cx="7338300" cy="60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Workplace Change</a:t>
            </a:r>
            <a:endParaRPr/>
          </a:p>
        </p:txBody>
      </p:sp>
      <p:sp>
        <p:nvSpPr>
          <p:cNvPr id="168" name="Google Shape;168;p21"/>
          <p:cNvSpPr txBox="1"/>
          <p:nvPr>
            <p:ph idx="12" type="sldNum"/>
          </p:nvPr>
        </p:nvSpPr>
        <p:spPr>
          <a:xfrm>
            <a:off x="50" y="4645875"/>
            <a:ext cx="9144000" cy="49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grpSp>
        <p:nvGrpSpPr>
          <p:cNvPr id="169" name="Google Shape;169;p21"/>
          <p:cNvGrpSpPr/>
          <p:nvPr/>
        </p:nvGrpSpPr>
        <p:grpSpPr>
          <a:xfrm>
            <a:off x="5402900" y="1463450"/>
            <a:ext cx="2360931" cy="2487604"/>
            <a:chOff x="5632334" y="1189761"/>
            <a:chExt cx="3305700" cy="3483064"/>
          </a:xfrm>
        </p:grpSpPr>
        <p:sp>
          <p:nvSpPr>
            <p:cNvPr id="170" name="Google Shape;170;p21"/>
            <p:cNvSpPr/>
            <p:nvPr/>
          </p:nvSpPr>
          <p:spPr>
            <a:xfrm>
              <a:off x="5632334" y="1189761"/>
              <a:ext cx="3305700" cy="669000"/>
            </a:xfrm>
            <a:prstGeom prst="chevron">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layfair Display"/>
                  <a:ea typeface="Playfair Display"/>
                  <a:cs typeface="Playfair Display"/>
                  <a:sym typeface="Playfair Display"/>
                </a:rPr>
                <a:t> </a:t>
              </a:r>
              <a:r>
                <a:rPr lang="en">
                  <a:solidFill>
                    <a:schemeClr val="lt1"/>
                  </a:solidFill>
                  <a:latin typeface="Playfair Display"/>
                  <a:ea typeface="Playfair Display"/>
                  <a:cs typeface="Playfair Display"/>
                  <a:sym typeface="Playfair Display"/>
                </a:rPr>
                <a:t>Growth Assignments</a:t>
              </a:r>
              <a:endParaRPr>
                <a:solidFill>
                  <a:schemeClr val="lt1"/>
                </a:solidFill>
                <a:latin typeface="Playfair Display"/>
                <a:ea typeface="Playfair Display"/>
                <a:cs typeface="Playfair Display"/>
                <a:sym typeface="Playfair Display"/>
              </a:endParaRPr>
            </a:p>
          </p:txBody>
        </p:sp>
        <p:sp>
          <p:nvSpPr>
            <p:cNvPr id="171" name="Google Shape;171;p21"/>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300">
                  <a:solidFill>
                    <a:schemeClr val="dk1"/>
                  </a:solidFill>
                  <a:latin typeface="Inria Serif Light"/>
                  <a:ea typeface="Inria Serif Light"/>
                  <a:cs typeface="Inria Serif Light"/>
                  <a:sym typeface="Inria Serif Light"/>
                </a:rPr>
                <a:t>Push them to come out of their comfort zone which can help monitor their skill level</a:t>
              </a:r>
              <a:endParaRPr sz="1200">
                <a:solidFill>
                  <a:schemeClr val="dk1"/>
                </a:solidFill>
                <a:latin typeface="Inria Serif Light"/>
                <a:ea typeface="Inria Serif Light"/>
                <a:cs typeface="Inria Serif Light"/>
                <a:sym typeface="Inria Serif Light"/>
              </a:endParaRPr>
            </a:p>
          </p:txBody>
        </p:sp>
      </p:grpSp>
      <p:grpSp>
        <p:nvGrpSpPr>
          <p:cNvPr id="172" name="Google Shape;172;p21"/>
          <p:cNvGrpSpPr/>
          <p:nvPr/>
        </p:nvGrpSpPr>
        <p:grpSpPr>
          <a:xfrm>
            <a:off x="1380288" y="1463613"/>
            <a:ext cx="2533196" cy="2487441"/>
            <a:chOff x="0" y="1189989"/>
            <a:chExt cx="3546900" cy="3482836"/>
          </a:xfrm>
        </p:grpSpPr>
        <p:sp>
          <p:nvSpPr>
            <p:cNvPr id="173" name="Google Shape;173;p21"/>
            <p:cNvSpPr/>
            <p:nvPr/>
          </p:nvSpPr>
          <p:spPr>
            <a:xfrm>
              <a:off x="0" y="1189989"/>
              <a:ext cx="3546900" cy="6690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layfair Display"/>
                  <a:ea typeface="Playfair Display"/>
                  <a:cs typeface="Playfair Display"/>
                  <a:sym typeface="Playfair Display"/>
                </a:rPr>
                <a:t>Change </a:t>
              </a:r>
              <a:endParaRPr>
                <a:solidFill>
                  <a:schemeClr val="lt1"/>
                </a:solidFill>
                <a:latin typeface="Playfair Display"/>
                <a:ea typeface="Playfair Display"/>
                <a:cs typeface="Playfair Display"/>
                <a:sym typeface="Playfair Display"/>
              </a:endParaRPr>
            </a:p>
            <a:p>
              <a:pPr indent="0" lvl="0" marL="0" rtl="0" algn="ctr">
                <a:spcBef>
                  <a:spcPts val="0"/>
                </a:spcBef>
                <a:spcAft>
                  <a:spcPts val="0"/>
                </a:spcAft>
                <a:buNone/>
              </a:pPr>
              <a:r>
                <a:rPr lang="en">
                  <a:solidFill>
                    <a:schemeClr val="lt1"/>
                  </a:solidFill>
                  <a:latin typeface="Playfair Display"/>
                  <a:ea typeface="Playfair Display"/>
                  <a:cs typeface="Playfair Display"/>
                  <a:sym typeface="Playfair Display"/>
                </a:rPr>
                <a:t>Resistance</a:t>
              </a:r>
              <a:endParaRPr>
                <a:solidFill>
                  <a:schemeClr val="lt1"/>
                </a:solidFill>
                <a:latin typeface="Playfair Display"/>
                <a:ea typeface="Playfair Display"/>
                <a:cs typeface="Playfair Display"/>
                <a:sym typeface="Playfair Display"/>
              </a:endParaRPr>
            </a:p>
          </p:txBody>
        </p:sp>
        <p:sp>
          <p:nvSpPr>
            <p:cNvPr id="174" name="Google Shape;174;p21"/>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300">
                  <a:solidFill>
                    <a:schemeClr val="dk1"/>
                  </a:solidFill>
                  <a:latin typeface="Inria Serif Light"/>
                  <a:ea typeface="Inria Serif Light"/>
                  <a:cs typeface="Inria Serif Light"/>
                  <a:sym typeface="Inria Serif Light"/>
                </a:rPr>
                <a:t>People like comfort so it can be hard to change their minds. Know your team so you can use their strength.</a:t>
              </a:r>
              <a:endParaRPr sz="1300">
                <a:solidFill>
                  <a:schemeClr val="dk1"/>
                </a:solidFill>
                <a:latin typeface="Inria Serif Light"/>
                <a:ea typeface="Inria Serif Light"/>
                <a:cs typeface="Inria Serif Light"/>
                <a:sym typeface="Inria Serif Light"/>
              </a:endParaRPr>
            </a:p>
          </p:txBody>
        </p:sp>
      </p:grpSp>
      <p:grpSp>
        <p:nvGrpSpPr>
          <p:cNvPr id="175" name="Google Shape;175;p21"/>
          <p:cNvGrpSpPr/>
          <p:nvPr/>
        </p:nvGrpSpPr>
        <p:grpSpPr>
          <a:xfrm>
            <a:off x="3483038" y="1463460"/>
            <a:ext cx="2360931" cy="2487594"/>
            <a:chOff x="2944204" y="1189775"/>
            <a:chExt cx="3305700" cy="3483050"/>
          </a:xfrm>
        </p:grpSpPr>
        <p:sp>
          <p:nvSpPr>
            <p:cNvPr id="176" name="Google Shape;176;p21"/>
            <p:cNvSpPr/>
            <p:nvPr/>
          </p:nvSpPr>
          <p:spPr>
            <a:xfrm>
              <a:off x="2944204" y="1189775"/>
              <a:ext cx="3305700" cy="669000"/>
            </a:xfrm>
            <a:prstGeom prst="chevron">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layfair Display"/>
                  <a:ea typeface="Playfair Display"/>
                  <a:cs typeface="Playfair Display"/>
                  <a:sym typeface="Playfair Display"/>
                </a:rPr>
                <a:t>S</a:t>
              </a:r>
              <a:r>
                <a:rPr lang="en">
                  <a:solidFill>
                    <a:schemeClr val="lt1"/>
                  </a:solidFill>
                  <a:latin typeface="Playfair Display"/>
                  <a:ea typeface="Playfair Display"/>
                  <a:cs typeface="Playfair Display"/>
                  <a:sym typeface="Playfair Display"/>
                </a:rPr>
                <a:t>ummits &amp; Conferences</a:t>
              </a:r>
              <a:endParaRPr>
                <a:solidFill>
                  <a:schemeClr val="lt1"/>
                </a:solidFill>
                <a:latin typeface="Playfair Display"/>
                <a:ea typeface="Playfair Display"/>
                <a:cs typeface="Playfair Display"/>
                <a:sym typeface="Playfair Display"/>
              </a:endParaRPr>
            </a:p>
          </p:txBody>
        </p:sp>
        <p:sp>
          <p:nvSpPr>
            <p:cNvPr id="177" name="Google Shape;177;p21"/>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300">
                  <a:solidFill>
                    <a:schemeClr val="dk1"/>
                  </a:solidFill>
                  <a:latin typeface="Inria Serif Light"/>
                  <a:ea typeface="Inria Serif Light"/>
                  <a:cs typeface="Inria Serif Light"/>
                  <a:sym typeface="Inria Serif Light"/>
                </a:rPr>
                <a:t>Employees can gain skills which can make training easier. They gain new insights from others.</a:t>
              </a:r>
              <a:endParaRPr sz="1300">
                <a:solidFill>
                  <a:schemeClr val="dk1"/>
                </a:solidFill>
                <a:latin typeface="Inria Serif Light"/>
                <a:ea typeface="Inria Serif Light"/>
                <a:cs typeface="Inria Serif Light"/>
                <a:sym typeface="Inria Serif Light"/>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902900" y="742300"/>
            <a:ext cx="7338300" cy="60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t>Anticipated Benefits</a:t>
            </a:r>
            <a:endParaRPr sz="2300"/>
          </a:p>
        </p:txBody>
      </p:sp>
      <p:sp>
        <p:nvSpPr>
          <p:cNvPr id="183" name="Google Shape;183;p22"/>
          <p:cNvSpPr txBox="1"/>
          <p:nvPr>
            <p:ph idx="1" type="body"/>
          </p:nvPr>
        </p:nvSpPr>
        <p:spPr>
          <a:xfrm>
            <a:off x="902900" y="1480850"/>
            <a:ext cx="2486700" cy="26958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600"/>
              </a:spcBef>
              <a:spcAft>
                <a:spcPts val="0"/>
              </a:spcAft>
              <a:buSzPts val="1600"/>
              <a:buChar char="⬗"/>
            </a:pPr>
            <a:r>
              <a:rPr lang="en"/>
              <a:t>Accelerate the delivery of new software and services</a:t>
            </a:r>
            <a:endParaRPr/>
          </a:p>
          <a:p>
            <a:pPr indent="-330200" lvl="0" marL="457200" rtl="0" algn="l">
              <a:lnSpc>
                <a:spcPct val="150000"/>
              </a:lnSpc>
              <a:spcBef>
                <a:spcPts val="0"/>
              </a:spcBef>
              <a:spcAft>
                <a:spcPts val="0"/>
              </a:spcAft>
              <a:buSzPts val="1600"/>
              <a:buChar char="⬗"/>
            </a:pPr>
            <a:r>
              <a:rPr lang="en"/>
              <a:t>Design flexibility</a:t>
            </a:r>
            <a:endParaRPr/>
          </a:p>
          <a:p>
            <a:pPr indent="-330200" lvl="0" marL="457200" rtl="0" algn="l">
              <a:lnSpc>
                <a:spcPct val="150000"/>
              </a:lnSpc>
              <a:spcBef>
                <a:spcPts val="0"/>
              </a:spcBef>
              <a:spcAft>
                <a:spcPts val="0"/>
              </a:spcAft>
              <a:buSzPts val="1600"/>
              <a:buChar char="⬗"/>
            </a:pPr>
            <a:r>
              <a:rPr lang="en"/>
              <a:t>Increase security and compliance</a:t>
            </a:r>
            <a:endParaRPr/>
          </a:p>
        </p:txBody>
      </p:sp>
      <p:sp>
        <p:nvSpPr>
          <p:cNvPr id="184" name="Google Shape;184;p22"/>
          <p:cNvSpPr txBox="1"/>
          <p:nvPr>
            <p:ph idx="2" type="body"/>
          </p:nvPr>
        </p:nvSpPr>
        <p:spPr>
          <a:xfrm>
            <a:off x="3389475" y="1480850"/>
            <a:ext cx="2365200" cy="2187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600"/>
              </a:spcBef>
              <a:spcAft>
                <a:spcPts val="0"/>
              </a:spcAft>
              <a:buSzPts val="1600"/>
              <a:buChar char="⬗"/>
            </a:pPr>
            <a:r>
              <a:rPr lang="en"/>
              <a:t>Simplify application testing and management</a:t>
            </a:r>
            <a:endParaRPr/>
          </a:p>
          <a:p>
            <a:pPr indent="-330200" lvl="0" marL="457200" rtl="0" algn="l">
              <a:lnSpc>
                <a:spcPct val="150000"/>
              </a:lnSpc>
              <a:spcBef>
                <a:spcPts val="0"/>
              </a:spcBef>
              <a:spcAft>
                <a:spcPts val="0"/>
              </a:spcAft>
              <a:buSzPts val="1600"/>
              <a:buChar char="⬗"/>
            </a:pPr>
            <a:r>
              <a:rPr lang="en"/>
              <a:t>Broader support</a:t>
            </a:r>
            <a:endParaRPr/>
          </a:p>
          <a:p>
            <a:pPr indent="-330200" lvl="0" marL="457200" rtl="0" algn="l">
              <a:lnSpc>
                <a:spcPct val="150000"/>
              </a:lnSpc>
              <a:spcBef>
                <a:spcPts val="0"/>
              </a:spcBef>
              <a:spcAft>
                <a:spcPts val="0"/>
              </a:spcAft>
              <a:buSzPts val="1600"/>
              <a:buChar char="⬗"/>
            </a:pPr>
            <a:r>
              <a:rPr lang="en"/>
              <a:t>Reduces overhead costs </a:t>
            </a:r>
            <a:endParaRPr/>
          </a:p>
        </p:txBody>
      </p:sp>
      <p:sp>
        <p:nvSpPr>
          <p:cNvPr id="185" name="Google Shape;185;p22"/>
          <p:cNvSpPr txBox="1"/>
          <p:nvPr>
            <p:ph idx="3" type="body"/>
          </p:nvPr>
        </p:nvSpPr>
        <p:spPr>
          <a:xfrm>
            <a:off x="5876050" y="1480850"/>
            <a:ext cx="2365200" cy="2510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600"/>
              </a:spcBef>
              <a:spcAft>
                <a:spcPts val="0"/>
              </a:spcAft>
              <a:buSzPts val="1600"/>
              <a:buChar char="⬗"/>
            </a:pPr>
            <a:r>
              <a:rPr lang="en"/>
              <a:t>Disaster recovery </a:t>
            </a:r>
            <a:endParaRPr/>
          </a:p>
          <a:p>
            <a:pPr indent="-330200" lvl="0" marL="457200" rtl="0" algn="l">
              <a:lnSpc>
                <a:spcPct val="150000"/>
              </a:lnSpc>
              <a:spcBef>
                <a:spcPts val="0"/>
              </a:spcBef>
              <a:spcAft>
                <a:spcPts val="0"/>
              </a:spcAft>
              <a:buSzPts val="1600"/>
              <a:buChar char="⬗"/>
            </a:pPr>
            <a:r>
              <a:rPr lang="en"/>
              <a:t>Great performance</a:t>
            </a:r>
            <a:endParaRPr/>
          </a:p>
          <a:p>
            <a:pPr indent="-330200" lvl="0" marL="457200" rtl="0" algn="l">
              <a:lnSpc>
                <a:spcPct val="150000"/>
              </a:lnSpc>
              <a:spcBef>
                <a:spcPts val="0"/>
              </a:spcBef>
              <a:spcAft>
                <a:spcPts val="0"/>
              </a:spcAft>
              <a:buSzPts val="1600"/>
              <a:buChar char="⬗"/>
            </a:pPr>
            <a:r>
              <a:rPr lang="en"/>
              <a:t>Increased agility and flexibility</a:t>
            </a:r>
            <a:endParaRPr/>
          </a:p>
          <a:p>
            <a:pPr indent="-330200" lvl="0" marL="457200" rtl="0" algn="l">
              <a:lnSpc>
                <a:spcPct val="150000"/>
              </a:lnSpc>
              <a:spcBef>
                <a:spcPts val="0"/>
              </a:spcBef>
              <a:spcAft>
                <a:spcPts val="0"/>
              </a:spcAft>
              <a:buSzPts val="1600"/>
              <a:buChar char="⬗"/>
            </a:pPr>
            <a:r>
              <a:rPr lang="en"/>
              <a:t>Better managing of increased customer expectations</a:t>
            </a:r>
            <a:endParaRPr/>
          </a:p>
          <a:p>
            <a:pPr indent="0" lvl="0" marL="457200" rtl="0" algn="l">
              <a:spcBef>
                <a:spcPts val="600"/>
              </a:spcBef>
              <a:spcAft>
                <a:spcPts val="0"/>
              </a:spcAft>
              <a:buNone/>
            </a:pPr>
            <a:r>
              <a:t/>
            </a:r>
            <a:endParaRPr sz="1200"/>
          </a:p>
          <a:p>
            <a:pPr indent="0" lvl="0" marL="0" rtl="0" algn="l">
              <a:spcBef>
                <a:spcPts val="600"/>
              </a:spcBef>
              <a:spcAft>
                <a:spcPts val="0"/>
              </a:spcAft>
              <a:buNone/>
            </a:pPr>
            <a:r>
              <a:t/>
            </a:r>
            <a:endParaRPr sz="1200"/>
          </a:p>
        </p:txBody>
      </p:sp>
      <p:sp>
        <p:nvSpPr>
          <p:cNvPr id="186" name="Google Shape;186;p22"/>
          <p:cNvSpPr txBox="1"/>
          <p:nvPr>
            <p:ph idx="12" type="sldNum"/>
          </p:nvPr>
        </p:nvSpPr>
        <p:spPr>
          <a:xfrm>
            <a:off x="50" y="4645875"/>
            <a:ext cx="9144000" cy="49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nvSpPr>
        <p:spPr>
          <a:xfrm>
            <a:off x="1095375" y="1095375"/>
            <a:ext cx="454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latin typeface="Tinos"/>
                <a:ea typeface="Tinos"/>
                <a:cs typeface="Tinos"/>
                <a:sym typeface="Tinos"/>
              </a:rPr>
              <a:t>Further Implications</a:t>
            </a:r>
            <a:endParaRPr sz="2800">
              <a:latin typeface="Tinos"/>
              <a:ea typeface="Tinos"/>
              <a:cs typeface="Tinos"/>
              <a:sym typeface="Tinos"/>
            </a:endParaRPr>
          </a:p>
        </p:txBody>
      </p:sp>
      <p:sp>
        <p:nvSpPr>
          <p:cNvPr id="192" name="Google Shape;192;p23"/>
          <p:cNvSpPr txBox="1"/>
          <p:nvPr/>
        </p:nvSpPr>
        <p:spPr>
          <a:xfrm>
            <a:off x="1222375" y="1698625"/>
            <a:ext cx="5916600" cy="2031900"/>
          </a:xfrm>
          <a:prstGeom prst="rect">
            <a:avLst/>
          </a:prstGeom>
          <a:noFill/>
          <a:ln>
            <a:noFill/>
          </a:ln>
        </p:spPr>
        <p:txBody>
          <a:bodyPr anchorCtr="0" anchor="t" bIns="91425" lIns="91425" spcFirstLastPara="1" rIns="91425" wrap="square" tIns="91425">
            <a:spAutoFit/>
          </a:bodyPr>
          <a:lstStyle/>
          <a:p>
            <a:pPr indent="-355600" lvl="0" marL="457200" rtl="0" algn="l">
              <a:spcBef>
                <a:spcPts val="600"/>
              </a:spcBef>
              <a:spcAft>
                <a:spcPts val="0"/>
              </a:spcAft>
              <a:buClr>
                <a:srgbClr val="9E7C59"/>
              </a:buClr>
              <a:buSzPts val="2000"/>
              <a:buFont typeface="Tinos"/>
              <a:buChar char="⬗"/>
            </a:pPr>
            <a:r>
              <a:rPr lang="en" sz="2000">
                <a:solidFill>
                  <a:srgbClr val="9E7C59"/>
                </a:solidFill>
                <a:latin typeface="Tinos"/>
                <a:ea typeface="Tinos"/>
                <a:cs typeface="Tinos"/>
                <a:sym typeface="Tinos"/>
              </a:rPr>
              <a:t>Scalability</a:t>
            </a:r>
            <a:endParaRPr sz="2000">
              <a:solidFill>
                <a:srgbClr val="9E7C59"/>
              </a:solidFill>
              <a:latin typeface="Tinos"/>
              <a:ea typeface="Tinos"/>
              <a:cs typeface="Tinos"/>
              <a:sym typeface="Tinos"/>
            </a:endParaRPr>
          </a:p>
          <a:p>
            <a:pPr indent="-355600" lvl="1" marL="914400" rtl="0" algn="l">
              <a:spcBef>
                <a:spcPts val="0"/>
              </a:spcBef>
              <a:spcAft>
                <a:spcPts val="0"/>
              </a:spcAft>
              <a:buClr>
                <a:srgbClr val="9E7C59"/>
              </a:buClr>
              <a:buSzPts val="2000"/>
              <a:buFont typeface="Tinos"/>
              <a:buChar char="◇"/>
            </a:pPr>
            <a:r>
              <a:rPr lang="en" sz="2000">
                <a:solidFill>
                  <a:srgbClr val="9E7C59"/>
                </a:solidFill>
                <a:latin typeface="Tinos"/>
                <a:ea typeface="Tinos"/>
                <a:cs typeface="Tinos"/>
                <a:sym typeface="Tinos"/>
              </a:rPr>
              <a:t>Add more cloud service offerings in the future</a:t>
            </a:r>
            <a:endParaRPr sz="2000">
              <a:solidFill>
                <a:srgbClr val="9E7C59"/>
              </a:solidFill>
              <a:latin typeface="Tinos"/>
              <a:ea typeface="Tinos"/>
              <a:cs typeface="Tinos"/>
              <a:sym typeface="Tinos"/>
            </a:endParaRPr>
          </a:p>
          <a:p>
            <a:pPr indent="-355600" lvl="0" marL="457200" rtl="0" algn="l">
              <a:spcBef>
                <a:spcPts val="0"/>
              </a:spcBef>
              <a:spcAft>
                <a:spcPts val="0"/>
              </a:spcAft>
              <a:buClr>
                <a:srgbClr val="9E7C59"/>
              </a:buClr>
              <a:buSzPts val="2000"/>
              <a:buFont typeface="Tinos"/>
              <a:buChar char="⬗"/>
            </a:pPr>
            <a:r>
              <a:rPr lang="en" sz="2000">
                <a:solidFill>
                  <a:srgbClr val="9E7C59"/>
                </a:solidFill>
                <a:latin typeface="Tinos"/>
                <a:ea typeface="Tinos"/>
                <a:cs typeface="Tinos"/>
                <a:sym typeface="Tinos"/>
              </a:rPr>
              <a:t>Requires maintenance and monitoring</a:t>
            </a:r>
            <a:endParaRPr sz="2000">
              <a:solidFill>
                <a:srgbClr val="9E7C59"/>
              </a:solidFill>
              <a:latin typeface="Tinos"/>
              <a:ea typeface="Tinos"/>
              <a:cs typeface="Tinos"/>
              <a:sym typeface="Tinos"/>
            </a:endParaRPr>
          </a:p>
          <a:p>
            <a:pPr indent="-355600" lvl="0" marL="457200" rtl="0" algn="l">
              <a:spcBef>
                <a:spcPts val="0"/>
              </a:spcBef>
              <a:spcAft>
                <a:spcPts val="0"/>
              </a:spcAft>
              <a:buClr>
                <a:srgbClr val="9E7C59"/>
              </a:buClr>
              <a:buSzPts val="2000"/>
              <a:buFont typeface="Tinos"/>
              <a:buChar char="⬗"/>
            </a:pPr>
            <a:r>
              <a:rPr lang="en" sz="2000">
                <a:solidFill>
                  <a:srgbClr val="9E7C59"/>
                </a:solidFill>
                <a:latin typeface="Tinos"/>
                <a:ea typeface="Tinos"/>
                <a:cs typeface="Tinos"/>
                <a:sym typeface="Tinos"/>
              </a:rPr>
              <a:t>Train employees</a:t>
            </a:r>
            <a:endParaRPr sz="2000">
              <a:solidFill>
                <a:srgbClr val="9E7C59"/>
              </a:solidFill>
              <a:latin typeface="Tinos"/>
              <a:ea typeface="Tinos"/>
              <a:cs typeface="Tinos"/>
              <a:sym typeface="Tinos"/>
            </a:endParaRPr>
          </a:p>
          <a:p>
            <a:pPr indent="-355600" lvl="0" marL="457200" rtl="0" algn="l">
              <a:spcBef>
                <a:spcPts val="0"/>
              </a:spcBef>
              <a:spcAft>
                <a:spcPts val="0"/>
              </a:spcAft>
              <a:buClr>
                <a:srgbClr val="9E7C59"/>
              </a:buClr>
              <a:buSzPts val="2000"/>
              <a:buFont typeface="Tinos"/>
              <a:buChar char="⬗"/>
            </a:pPr>
            <a:r>
              <a:rPr lang="en" sz="2000">
                <a:solidFill>
                  <a:srgbClr val="9E7C59"/>
                </a:solidFill>
                <a:latin typeface="Tinos"/>
                <a:ea typeface="Tinos"/>
                <a:cs typeface="Tinos"/>
                <a:sym typeface="Tinos"/>
              </a:rPr>
              <a:t>Develop end-user materials (tutorials, </a:t>
            </a:r>
            <a:r>
              <a:rPr lang="en" sz="2000">
                <a:solidFill>
                  <a:srgbClr val="9E7C59"/>
                </a:solidFill>
                <a:latin typeface="Tinos"/>
                <a:ea typeface="Tinos"/>
                <a:cs typeface="Tinos"/>
                <a:sym typeface="Tinos"/>
              </a:rPr>
              <a:t>walkthroughs</a:t>
            </a:r>
            <a:r>
              <a:rPr lang="en" sz="2000">
                <a:solidFill>
                  <a:srgbClr val="9E7C59"/>
                </a:solidFill>
                <a:latin typeface="Tinos"/>
                <a:ea typeface="Tinos"/>
                <a:cs typeface="Tinos"/>
                <a:sym typeface="Tinos"/>
              </a:rPr>
              <a:t>, etc)</a:t>
            </a:r>
            <a:endParaRPr sz="2000">
              <a:solidFill>
                <a:srgbClr val="9E7C59"/>
              </a:solidFill>
              <a:latin typeface="Tinos"/>
              <a:ea typeface="Tinos"/>
              <a:cs typeface="Tinos"/>
              <a:sym typeface="Tinos"/>
            </a:endParaRPr>
          </a:p>
        </p:txBody>
      </p:sp>
      <p:sp>
        <p:nvSpPr>
          <p:cNvPr id="193" name="Google Shape;193;p23"/>
          <p:cNvSpPr txBox="1"/>
          <p:nvPr>
            <p:ph idx="12" type="sldNum"/>
          </p:nvPr>
        </p:nvSpPr>
        <p:spPr>
          <a:xfrm>
            <a:off x="50" y="4645875"/>
            <a:ext cx="9144000" cy="49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Tree>
  </p:cSld>
  <p:clrMapOvr>
    <a:masterClrMapping/>
  </p:clrMapOvr>
</p:sld>
</file>

<file path=ppt/theme/theme1.xml><?xml version="1.0" encoding="utf-8"?>
<a:theme xmlns:a="http://schemas.openxmlformats.org/drawingml/2006/main" xmlns:r="http://schemas.openxmlformats.org/officeDocument/2006/relationships" name="Helicanus template">
  <a:themeElements>
    <a:clrScheme name="Custom 347">
      <a:dk1>
        <a:srgbClr val="434343"/>
      </a:dk1>
      <a:lt1>
        <a:srgbClr val="FFFFFF"/>
      </a:lt1>
      <a:dk2>
        <a:srgbClr val="666666"/>
      </a:dk2>
      <a:lt2>
        <a:srgbClr val="EBE6E0"/>
      </a:lt2>
      <a:accent1>
        <a:srgbClr val="473D37"/>
      </a:accent1>
      <a:accent2>
        <a:srgbClr val="9E7C59"/>
      </a:accent2>
      <a:accent3>
        <a:srgbClr val="D8A869"/>
      </a:accent3>
      <a:accent4>
        <a:srgbClr val="627594"/>
      </a:accent4>
      <a:accent5>
        <a:srgbClr val="8AA4CE"/>
      </a:accent5>
      <a:accent6>
        <a:srgbClr val="AEBACF"/>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