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/>
    <p:restoredTop sz="94627"/>
  </p:normalViewPr>
  <p:slideViewPr>
    <p:cSldViewPr snapToGrid="0" snapToObjects="1">
      <p:cViewPr varScale="1">
        <p:scale>
          <a:sx n="145" d="100"/>
          <a:sy n="145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FEEE-42E8-244D-99A0-64D7DB9A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5BEA-0EE3-C341-BE48-68CFC6EF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CF8B-D751-A54A-A966-1CD42106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B7E44-8212-FE48-B05C-9114291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CF968-F641-E344-90CA-ECB483BA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3E02-B3F6-7040-A9CF-CC580BDC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3DC99-525D-C048-B536-3129899A9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AD58-15EA-E948-AC62-30319BA2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561F-BCB9-254A-B448-C384D234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AA3C-17E6-784A-9EBA-445D8D60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E58A0-97A1-1E44-A203-E47C7E9C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FADBE-6D42-D846-89BC-C0BEFC6E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5F25-93ED-474E-8FD7-A2A146B9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5D6B-C5EF-5147-BF63-CC6744F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C7D5-7DD1-B843-A7CF-C180733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0B28-6F32-0948-AB4A-DDF20B86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0418-F871-304C-89C9-2DCCC5A7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8606-5F94-E54C-BFA1-F10F386D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40C6-ED33-E043-8F96-4B208C0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80EC-1AFC-0549-AF28-7447CD77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BB4E-498A-DB4F-A4E8-094F7BDB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E821-C840-5440-933E-4B054C9B3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E3A1-F7B7-AD4F-8207-52F02C18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5EDE-F646-8344-9F07-27CD5F3B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580D-18C5-F84E-885B-9953FA02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1B22-68BE-1E42-AF8A-3C115B6D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A6C7-9BC3-9E4E-AFE1-0FCC9844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4E95-16B5-DA49-98D2-E17D0EA13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FCD0E-64BA-7644-B81B-272E1ED3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867C-BE50-1A47-8146-42531FDA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DC3C-80C4-CE48-A52D-2257FBA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8FB8-632F-8F44-80AE-16D1D8FE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0D0B2-0387-574E-B0EF-53F5FB7E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1441-26E9-104F-87FC-FE91CFB07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B8866-B4BA-E94A-86C7-858CA7A56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49E3-91C3-3C40-AAB7-8DAC967C5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AA169-5528-3444-8019-9DCF4A03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7A747-3BD0-7444-A712-CC8FAB75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2A9E6-ECEE-7A44-923F-4622B245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64B9-177B-7E4C-AB24-BA2A36B8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AABED-C9B2-A24D-8053-BB1D61D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A301F-75F5-644B-859A-982D2C7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B06C-2E6C-BB4B-B3D3-03CA0ED6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1DF41-1155-8648-87F4-DC5223A9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ACF48-F456-2F4A-BAB7-FA047DB0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6C1DF-CA8A-534B-B206-23F7E522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723D-5BFF-8E46-9EB3-8512643C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ED81-F957-F443-890A-2C9BB642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323D7-2E07-A346-B9F3-1105BA578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57EB-6779-3142-A085-8112AFA4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4B488-F998-5840-8797-A0A3BBF2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35B30-F9AE-8444-88B6-D1A3744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E85F-3A82-C947-9ED8-EFCB58BB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9D6F3-277A-3F4F-8DE3-3390A6A7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995C6-82BD-0242-9F91-2BB2310D8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F374-1FFD-0E45-BB1B-0E5AA145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B27A9-3ECB-8247-AC07-2F019FDF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DDF9-E066-0848-B7C5-F8446A86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85001-0416-CD40-8C13-42028E8C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4940-36D2-AF4C-A9A5-EBB50E0D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E41B-B060-3B4B-9559-5C54B12CA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4438-4277-C543-BF5D-8A2CFCFD9042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6F97-C200-D944-BB25-FC0F99600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A3B2-8798-BA4A-BF62-CBF02FA3D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0FCF-30F8-8046-9BB6-FCC2D48D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B683-623D-6C4B-B616-D65DBBCE0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CS-GY 6373</a:t>
            </a:r>
            <a:br>
              <a:rPr lang="en-US"/>
            </a:br>
            <a:r>
              <a:rPr lang="en-US"/>
              <a:t>Programming Languages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22041-EA3A-C844-AF43-8F58BBB32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Tom Reddington</a:t>
            </a:r>
          </a:p>
        </p:txBody>
      </p:sp>
    </p:spTree>
    <p:extLst>
      <p:ext uri="{BB962C8B-B14F-4D97-AF65-F5344CB8AC3E}">
        <p14:creationId xmlns:p14="http://schemas.microsoft.com/office/powerpoint/2010/main" val="322818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C6AF-AFBC-AE4F-8D32-6F5F1247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thrusts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A343-B9FC-A246-83C9-A4641EC0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Languages</a:t>
            </a:r>
          </a:p>
          <a:p>
            <a:r>
              <a:rPr lang="en-US" dirty="0"/>
              <a:t>Functional Language</a:t>
            </a:r>
          </a:p>
          <a:p>
            <a:r>
              <a:rPr lang="en-US" dirty="0"/>
              <a:t>Logic Languages</a:t>
            </a:r>
          </a:p>
        </p:txBody>
      </p:sp>
    </p:spTree>
    <p:extLst>
      <p:ext uri="{BB962C8B-B14F-4D97-AF65-F5344CB8AC3E}">
        <p14:creationId xmlns:p14="http://schemas.microsoft.com/office/powerpoint/2010/main" val="16587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4684-B1FD-F04D-918B-96130550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4EB5-B56F-9549-809A-E097CE89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Originated from work of Alan Turing</a:t>
            </a:r>
          </a:p>
          <a:p>
            <a:r>
              <a:rPr lang="en-US" dirty="0"/>
              <a:t>Turing Tape Machine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r>
              <a:rPr lang="en-US" dirty="0"/>
              <a:t> </a:t>
            </a:r>
          </a:p>
          <a:p>
            <a:r>
              <a:rPr lang="en-US" dirty="0"/>
              <a:t>Data and program instructions stored on the tape (think memory)</a:t>
            </a:r>
          </a:p>
          <a:p>
            <a:r>
              <a:rPr lang="en-US" dirty="0"/>
              <a:t>Move to new position on tape to execute program</a:t>
            </a:r>
          </a:p>
          <a:p>
            <a:r>
              <a:rPr lang="en-US" dirty="0"/>
              <a:t>Origin of GOTO in imperative languages</a:t>
            </a:r>
          </a:p>
          <a:p>
            <a:pPr lvl="1"/>
            <a:r>
              <a:rPr lang="en-US" dirty="0"/>
              <a:t>A four-letter word</a:t>
            </a:r>
          </a:p>
          <a:p>
            <a:r>
              <a:rPr lang="en-US" dirty="0"/>
              <a:t>Variables represent memory locations and values</a:t>
            </a:r>
          </a:p>
          <a:p>
            <a:r>
              <a:rPr lang="en-US" dirty="0"/>
              <a:t>Maintains notion of state</a:t>
            </a:r>
          </a:p>
        </p:txBody>
      </p:sp>
    </p:spTree>
    <p:extLst>
      <p:ext uri="{BB962C8B-B14F-4D97-AF65-F5344CB8AC3E}">
        <p14:creationId xmlns:p14="http://schemas.microsoft.com/office/powerpoint/2010/main" val="7573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3E05-6CD4-784C-AD53-3805028C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B21D-5315-AA42-BDD7-95A9DA21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Originated from work of Alonzo Church</a:t>
            </a:r>
          </a:p>
          <a:p>
            <a:pPr lvl="1"/>
            <a:r>
              <a:rPr lang="en-US" dirty="0"/>
              <a:t>He was Turing’s advisor</a:t>
            </a:r>
          </a:p>
          <a:p>
            <a:r>
              <a:rPr lang="en-US" dirty="0"/>
              <a:t>Programming expressed as a mathematical model</a:t>
            </a:r>
          </a:p>
          <a:p>
            <a:r>
              <a:rPr lang="en-US" dirty="0"/>
              <a:t>Created simplest functional language</a:t>
            </a:r>
          </a:p>
          <a:p>
            <a:pPr lvl="1"/>
            <a:r>
              <a:rPr lang="en-US" dirty="0"/>
              <a:t>Lambda calculus</a:t>
            </a:r>
          </a:p>
          <a:p>
            <a:r>
              <a:rPr lang="en-US" dirty="0"/>
              <a:t>Does not reference memory.</a:t>
            </a:r>
          </a:p>
          <a:p>
            <a:r>
              <a:rPr lang="en-US" dirty="0"/>
              <a:t>State does not exist</a:t>
            </a:r>
          </a:p>
          <a:p>
            <a:r>
              <a:rPr lang="en-US" dirty="0"/>
              <a:t>Basis of all functional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249873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297E-9DAC-9245-BA9E-5E0AA959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175B-F2C8-D643-8157-9E9CA8ED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formal logic</a:t>
            </a:r>
          </a:p>
          <a:p>
            <a:pPr lvl="1"/>
            <a:r>
              <a:rPr lang="en-US" dirty="0"/>
              <a:t>First-order predicate calculus</a:t>
            </a:r>
          </a:p>
          <a:p>
            <a:r>
              <a:rPr lang="en-US" dirty="0"/>
              <a:t>Expresses facts and rules (relationships)</a:t>
            </a:r>
          </a:p>
          <a:p>
            <a:r>
              <a:rPr lang="en-US" dirty="0"/>
              <a:t>Programmer expresses what the result should look like</a:t>
            </a:r>
          </a:p>
          <a:p>
            <a:pPr lvl="1"/>
            <a:r>
              <a:rPr lang="en-US" dirty="0"/>
              <a:t>Facts and relationships</a:t>
            </a:r>
          </a:p>
          <a:p>
            <a:r>
              <a:rPr lang="en-US" dirty="0"/>
              <a:t>Language finds one or more bindings (solutions)</a:t>
            </a:r>
          </a:p>
          <a:p>
            <a:r>
              <a:rPr lang="en-US" dirty="0"/>
              <a:t>Used </a:t>
            </a:r>
            <a:r>
              <a:rPr lang="en-US"/>
              <a:t>in database design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162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CS-GY 6373 Programming Languages</vt:lpstr>
      <vt:lpstr>Three thrusts programming languages</vt:lpstr>
      <vt:lpstr>Imperative Programming Languages</vt:lpstr>
      <vt:lpstr>Functional Programming Languages</vt:lpstr>
      <vt:lpstr>Logic Programming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CS-GY 6373 Programming Languages</dc:title>
  <dc:creator>Thomas Reddington</dc:creator>
  <cp:lastModifiedBy>Thomas Reddington</cp:lastModifiedBy>
  <cp:revision>6</cp:revision>
  <dcterms:created xsi:type="dcterms:W3CDTF">2019-09-05T13:39:39Z</dcterms:created>
  <dcterms:modified xsi:type="dcterms:W3CDTF">2020-09-03T15:54:51Z</dcterms:modified>
</cp:coreProperties>
</file>