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4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9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3CE0-475C-1B4E-A25E-CD47FC5457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tal.engineering.nyu.edu/" TargetMode="External"/><Relationship Id="rId2" Type="http://schemas.openxmlformats.org/officeDocument/2006/relationships/hyperlink" Target="https://github.com/vital2/virtual_lab/wiki/Vital-User-Guid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tal2/virtual_lab/wiki/Introduction-to-Programming-Languages-Lab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652" y="3602038"/>
            <a:ext cx="10776668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>
                <a:hlinkClick r:id="rId2"/>
              </a:rPr>
              <a:t>https://github.com/vital2/virtual_lab/wiki/Vital-User-Guide</a:t>
            </a:r>
            <a:endParaRPr lang="en-US" sz="3200" dirty="0"/>
          </a:p>
          <a:p>
            <a:pPr algn="l"/>
            <a:r>
              <a:rPr lang="en-US" sz="3200" dirty="0">
                <a:hlinkClick r:id="rId3"/>
              </a:rPr>
              <a:t>https://vital.engineering.nyu</a:t>
            </a:r>
            <a:r>
              <a:rPr lang="en-US" sz="3200">
                <a:hlinkClick r:id="rId3"/>
              </a:rPr>
              <a:t>.edu</a:t>
            </a:r>
            <a:endParaRPr lang="en-US" sz="3200" dirty="0"/>
          </a:p>
          <a:p>
            <a:pPr algn="l"/>
            <a:r>
              <a:rPr lang="en-US" sz="3200" dirty="0">
                <a:hlinkClick r:id="rId4"/>
              </a:rPr>
              <a:t>https://</a:t>
            </a:r>
            <a:r>
              <a:rPr lang="en-US" sz="3200" dirty="0" err="1">
                <a:hlinkClick r:id="rId4"/>
              </a:rPr>
              <a:t>github.com</a:t>
            </a:r>
            <a:r>
              <a:rPr lang="en-US" sz="3200" dirty="0">
                <a:hlinkClick r:id="rId4"/>
              </a:rPr>
              <a:t>/vital2/</a:t>
            </a:r>
            <a:r>
              <a:rPr lang="en-US" sz="3200" dirty="0" err="1">
                <a:hlinkClick r:id="rId4"/>
              </a:rPr>
              <a:t>virtual_lab</a:t>
            </a:r>
            <a:r>
              <a:rPr lang="en-US" sz="3200" dirty="0">
                <a:hlinkClick r:id="rId4"/>
              </a:rPr>
              <a:t>/wiki/Introduction-to-Programming-Languages-Labs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93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with your NYU email</a:t>
            </a:r>
          </a:p>
          <a:p>
            <a:r>
              <a:rPr lang="en-US" dirty="0"/>
              <a:t>Sign up for Programming Languages</a:t>
            </a:r>
          </a:p>
          <a:p>
            <a:pPr lvl="1"/>
            <a:r>
              <a:rPr lang="en-US" dirty="0"/>
              <a:t>Registration code </a:t>
            </a:r>
            <a:r>
              <a:rPr lang="en-US"/>
              <a:t>- qQ6QJyFk</a:t>
            </a:r>
            <a:endParaRPr lang="en-US" dirty="0"/>
          </a:p>
          <a:p>
            <a:pPr lvl="1"/>
            <a:r>
              <a:rPr lang="en-US" dirty="0"/>
              <a:t>One VM</a:t>
            </a:r>
          </a:p>
          <a:p>
            <a:r>
              <a:rPr lang="en-US" dirty="0"/>
              <a:t>HW/labs done in VMs and data/results moved in/out via </a:t>
            </a:r>
            <a:r>
              <a:rPr lang="en-US" dirty="0" err="1"/>
              <a:t>sftp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Virtual Lab</vt:lpstr>
      <vt:lpstr>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Lab</dc:title>
  <dc:creator>Thomas Reddington</dc:creator>
  <cp:lastModifiedBy>Thomas Reddington</cp:lastModifiedBy>
  <cp:revision>10</cp:revision>
  <dcterms:created xsi:type="dcterms:W3CDTF">2017-09-06T23:48:42Z</dcterms:created>
  <dcterms:modified xsi:type="dcterms:W3CDTF">2020-09-03T00:14:58Z</dcterms:modified>
</cp:coreProperties>
</file>