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1150-172E-E3E6-D2C8-1CCAC2D4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547A0A-F279-79D1-9D61-B0001D26E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1B58E-A62A-1BFD-CF3A-295C6316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36612-3F8F-C089-F024-FC12C79B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105AC-7E36-BD41-A9D8-033C8449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18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D4BBE-1AA1-B05B-1267-58F16EC9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EC93BC-F87A-13CA-4AF6-72A24318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E3ED7-D328-7DB6-C836-342F4DC1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8144AC-5CF1-B1CE-3AD1-CB6B3779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EFFB2-5729-9E17-F69A-61F2D3FB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02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C565C7-D4D8-CCDB-D197-75B007530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F7F39B-6EE0-B737-C24E-1CC83DF7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1857D-E41D-7225-E5E4-FD4758F4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F87AAA-4E12-5F24-959C-FABD4590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6600F-360C-6FA6-92F5-2D93E467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4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C9562-656E-8E23-EE57-02EE5726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3E24B-A7B3-CEEA-7454-992F3EA8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1A75BE-A7FB-E117-8A39-6A5860E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726A0-5EA5-AA51-1DFC-A82A3138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DC167D-826C-9E79-BE92-27FABC2A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B7A63-C210-753E-BCE0-594FF1D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A08F4-CE63-07F2-1E30-34F79DAB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121A5-71A3-7154-CEE9-EC9225A1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679E8-0E37-2A4E-F767-AA98B19E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CC91D-DDCB-7205-F73C-4BD3427C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E7A9-94AA-0990-907F-7794F27E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36A52-E0D5-6204-C498-F6E690493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0A1281-C930-DF42-1486-BB6D6C63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BF16DC-7E14-412C-CCB6-613C287A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9C484A-AB8E-545B-23E6-4B90D56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0C7AA9-1F35-D81B-6286-46A916A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61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8BFF-53B3-20F9-460C-9EAD30D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A8256-4443-DB4D-0639-E27B3128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F5F676-8583-34C1-5759-069612D8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7B8CB1-37AA-DF3F-1F3A-6B0A542C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732F85-9494-CC5E-C46E-DD08CBE81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BF8B06-760D-B27E-1B0E-D071A37D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7C148C-D45E-12E2-97F6-FEC36DF5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8AA3B3-8FF5-7EA0-4228-FE1E596B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1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A9F02-71F8-8499-8314-C3DE66C4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52E3E-D695-F6D5-B6D0-8D63EA7C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3C6D9D-8C73-EFB2-6AFB-F3B077C6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7994CE-F0EB-C3BB-22DC-5306E3C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69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26D89B-DD8A-45CA-2BFE-1641FB18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489D3C-6F0B-68DC-55C3-C946678C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A6623B-4C0E-3BE6-FA75-C1F0EDA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560D-B881-338C-032E-D924E145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84253B-9769-4812-86BA-8C4823B5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B8C76-8173-FEE5-737A-E216A2543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982CD-8291-48B2-A122-4CB12024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FBC554-3799-D15B-626A-D0FD7B45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DD075-DF0E-E9BF-4882-84578C40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52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D471-8747-0EB6-E214-E9861DDB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BF8EDB-698D-366D-9D4D-A376E8B2F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AB5DE-AEF0-76AB-A3C1-B4B6961C0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4C808-5AA2-7950-B012-07404288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7445EC-71EA-0E19-9747-B4E103D8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6869C1-5E95-039B-7A04-8B8B1618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6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5556E0-3157-EB3F-D228-70050221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1CE597-54D6-68A0-2956-66BC1ED1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FF646-3807-9B06-868C-4B7CE7B4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ADF0-478D-41ED-89E2-BB4588E71613}" type="datetimeFigureOut">
              <a:rPr lang="de-DE" smtClean="0"/>
              <a:t>04.10.2022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70D3F4-2828-5CBE-8A2C-A37E544A3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A04E4-EBA5-FD75-70A2-9968F30E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855A-BA8D-4ECB-BEDD-B4A0543C17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1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8FE598-A690-D327-0041-6B80ED97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60" y="841248"/>
            <a:ext cx="8098790" cy="1234440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REST API – </a:t>
            </a:r>
            <a:r>
              <a:rPr lang="de-DE" sz="4000" dirty="0" err="1">
                <a:solidFill>
                  <a:schemeClr val="accent1"/>
                </a:solidFill>
              </a:rPr>
              <a:t>Number</a:t>
            </a:r>
            <a:r>
              <a:rPr lang="de-DE" sz="4000" dirty="0">
                <a:solidFill>
                  <a:schemeClr val="accent1"/>
                </a:solidFill>
              </a:rPr>
              <a:t> </a:t>
            </a:r>
            <a:r>
              <a:rPr lang="de-DE" sz="4000" dirty="0" err="1">
                <a:solidFill>
                  <a:schemeClr val="accent1"/>
                </a:solidFill>
              </a:rPr>
              <a:t>predictions</a:t>
            </a:r>
            <a:r>
              <a:rPr lang="de-DE" sz="4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D886D-23AD-E4DC-F493-254F27DF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59" y="1488332"/>
            <a:ext cx="8527415" cy="45649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https://bestdigitpredictions.com/rest/v1.0/json/prediction</a:t>
            </a:r>
          </a:p>
          <a:p>
            <a:pPr marL="0" indent="0">
              <a:buNone/>
            </a:pPr>
            <a:r>
              <a:rPr lang="de-DE" sz="1800" dirty="0"/>
              <a:t>	</a:t>
            </a:r>
          </a:p>
          <a:p>
            <a:pPr marL="0" indent="0">
              <a:buNone/>
            </a:pPr>
            <a:r>
              <a:rPr lang="de-DE" sz="1800" dirty="0"/>
              <a:t>	POST		</a:t>
            </a:r>
            <a:r>
              <a:rPr lang="de-DE" sz="1800" dirty="0" err="1"/>
              <a:t>picture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get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		HEADER          </a:t>
            </a:r>
            <a:r>
              <a:rPr lang="de-DE" sz="1800" dirty="0" err="1"/>
              <a:t>accept</a:t>
            </a:r>
            <a:r>
              <a:rPr lang="de-DE" sz="1800" dirty="0"/>
              <a:t>: </a:t>
            </a:r>
            <a:r>
              <a:rPr lang="de-DE" sz="1800" b="0" i="0" dirty="0" err="1">
                <a:effectLst/>
                <a:latin typeface="ui-monospace"/>
              </a:rPr>
              <a:t>image</a:t>
            </a:r>
            <a:r>
              <a:rPr lang="de-DE" sz="1800" b="0" i="0" dirty="0">
                <a:effectLst/>
                <a:latin typeface="ui-monospace"/>
              </a:rPr>
              <a:t>/</a:t>
            </a:r>
            <a:r>
              <a:rPr lang="de-DE" sz="1800" b="0" i="0" dirty="0" err="1">
                <a:effectLst/>
                <a:latin typeface="ui-monospace"/>
              </a:rPr>
              <a:t>jpeg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		POST Data      </a:t>
            </a:r>
            <a:r>
              <a:rPr lang="de-DE" sz="1800" dirty="0" err="1"/>
              <a:t>jpg</a:t>
            </a:r>
            <a:r>
              <a:rPr lang="de-DE" sz="1800" dirty="0"/>
              <a:t> </a:t>
            </a:r>
            <a:r>
              <a:rPr lang="de-DE" sz="1800" dirty="0" err="1"/>
              <a:t>file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		RESPONSE      { </a:t>
            </a:r>
            <a:r>
              <a:rPr lang="de-DE" sz="1800" dirty="0" err="1"/>
              <a:t>id</a:t>
            </a:r>
            <a:r>
              <a:rPr lang="de-DE" sz="1800" dirty="0"/>
              <a:t>: &lt;UUID&gt;, </a:t>
            </a:r>
            <a:r>
              <a:rPr lang="de-DE" sz="1800" dirty="0" err="1"/>
              <a:t>prediction</a:t>
            </a:r>
            <a:r>
              <a:rPr lang="de-DE" sz="1800" dirty="0"/>
              <a:t>: &lt;</a:t>
            </a:r>
            <a:r>
              <a:rPr lang="de-DE" sz="1800" dirty="0" err="1"/>
              <a:t>number</a:t>
            </a:r>
            <a:r>
              <a:rPr lang="de-DE" sz="1800" dirty="0"/>
              <a:t>&gt;}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	GET		</a:t>
            </a:r>
            <a:r>
              <a:rPr lang="de-DE" sz="1800" dirty="0" err="1"/>
              <a:t>get</a:t>
            </a:r>
            <a:r>
              <a:rPr lang="de-DE" sz="1800" dirty="0"/>
              <a:t> </a:t>
            </a:r>
            <a:r>
              <a:rPr lang="de-DE" sz="1800" dirty="0" err="1"/>
              <a:t>prediction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id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		PARAM	          ?</a:t>
            </a:r>
            <a:r>
              <a:rPr lang="de-DE" sz="1800" dirty="0" err="1"/>
              <a:t>id</a:t>
            </a:r>
            <a:r>
              <a:rPr lang="de-DE" sz="1800" dirty="0"/>
              <a:t>=&lt;UUID&gt;	</a:t>
            </a:r>
          </a:p>
          <a:p>
            <a:pPr marL="0" indent="0">
              <a:buNone/>
            </a:pPr>
            <a:r>
              <a:rPr lang="de-DE" sz="1800" dirty="0"/>
              <a:t>		RESPONSE      { </a:t>
            </a:r>
            <a:r>
              <a:rPr lang="de-DE" sz="1800" dirty="0" err="1"/>
              <a:t>id</a:t>
            </a:r>
            <a:r>
              <a:rPr lang="de-DE" sz="1800" dirty="0"/>
              <a:t>: &lt;UUID&gt;, </a:t>
            </a:r>
            <a:r>
              <a:rPr lang="de-DE" sz="1800" dirty="0" err="1"/>
              <a:t>prediction</a:t>
            </a:r>
            <a:r>
              <a:rPr lang="de-DE" sz="1800" dirty="0"/>
              <a:t>: &lt;</a:t>
            </a:r>
            <a:r>
              <a:rPr lang="de-DE" sz="1800" dirty="0" err="1"/>
              <a:t>number</a:t>
            </a:r>
            <a:r>
              <a:rPr lang="de-DE" sz="1800" dirty="0"/>
              <a:t>&gt;}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	DELETE		</a:t>
            </a:r>
            <a:r>
              <a:rPr lang="de-DE" sz="1800" dirty="0" err="1"/>
              <a:t>delete</a:t>
            </a:r>
            <a:r>
              <a:rPr lang="de-DE" sz="1800" dirty="0"/>
              <a:t> </a:t>
            </a:r>
            <a:r>
              <a:rPr lang="de-DE" sz="1800" dirty="0" err="1"/>
              <a:t>picture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id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		PARAM	          ?</a:t>
            </a:r>
            <a:r>
              <a:rPr lang="de-DE" sz="1800" dirty="0" err="1"/>
              <a:t>id</a:t>
            </a:r>
            <a:r>
              <a:rPr lang="de-DE" sz="1800" dirty="0"/>
              <a:t>=&lt;UUID&gt;	</a:t>
            </a:r>
            <a:r>
              <a:rPr lang="de-DE" sz="1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6556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ui-monospace</vt:lpstr>
      <vt:lpstr>Office</vt:lpstr>
      <vt:lpstr>REST API – Number predictions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– Number predictions </dc:title>
  <dc:creator>Anna Matt</dc:creator>
  <cp:lastModifiedBy>Anna Matt</cp:lastModifiedBy>
  <cp:revision>1</cp:revision>
  <dcterms:created xsi:type="dcterms:W3CDTF">2022-10-04T18:04:59Z</dcterms:created>
  <dcterms:modified xsi:type="dcterms:W3CDTF">2022-10-04T18:20:54Z</dcterms:modified>
</cp:coreProperties>
</file>