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8D37-D18C-4C9E-B715-3A1BA7A7F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07C5F3E-C6B8-4500-8B6D-638D9723D0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7E9AAC8-0D5D-4C18-9EDB-94B5FD051F8F}"/>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63BDCE7A-5101-4BFB-94E2-F54F5E2D60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2F4FAB-133C-4E06-8D25-50DF08DD2335}"/>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2645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9CAB-00E2-4B8C-A754-DED3375D95D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9814A7-D79E-4DCC-A4B8-676CE5B8FC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8670EA-66E9-41DE-951A-589F0A9B30CB}"/>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6DA9C05F-2968-45A5-AC89-1D37A13B83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924A07-513B-489E-95BF-4983CCF641FF}"/>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0394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C633D-C77C-41AE-A2BD-03DE47E4B1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8B7352-DCFE-4A4E-9FB1-0C22E7765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E1D96D-768F-440C-9C98-B24A6DA3425F}"/>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FD91A519-3EA2-4BEC-8919-A39885A7183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DEBB0F-BD63-4560-AB5A-98E5D56BF729}"/>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39794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5D9E-A259-405B-92CE-6489793618C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01237CD-261E-4B54-98E4-AC1DD3D76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6A852F7-59A3-4FD6-A9B8-EE568A80F57E}"/>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BF484FC8-B471-4FDD-BAAA-EFE7113063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E0DE8B-A04E-4526-ADA4-5A3FBB4BA08F}"/>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05534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D786-A9E6-4BD3-99D3-C363834C5D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B10994-0875-4A93-A3D0-171D1D815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08869E-A1C9-41A1-9F13-D25903E63CE9}"/>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62F5FF45-F47F-4E3F-9079-395944CDD5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94E19B-68F5-42ED-BB83-A4E6FED0B486}"/>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54893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1561-B644-409C-9606-AEEFA60DC9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67DE24-17CC-4C80-9E5D-702AA83EE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44E24CB-8DF4-42B9-A546-FD95B57E7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B9A110A-182D-43E0-A722-0DD1D280D9EF}"/>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6" name="Footer Placeholder 5">
            <a:extLst>
              <a:ext uri="{FF2B5EF4-FFF2-40B4-BE49-F238E27FC236}">
                <a16:creationId xmlns:a16="http://schemas.microsoft.com/office/drawing/2014/main" id="{0357188B-A9E5-447B-851A-EC5E828263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45B3889-BD66-45C9-92BE-BEBE4494D233}"/>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3862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F8AD-C61D-4E95-9257-2408B8876E7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E0D84E8-5AA7-4E89-BEAA-64011E493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30652-CC68-413A-947E-5A7E4AC86A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5452F68-0A4F-4DC1-BF8F-0E94064AB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F92972-B4FC-4BF5-9808-EAB197293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35D6C4B-698E-42B3-ACBC-EEFC8F074C88}"/>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8" name="Footer Placeholder 7">
            <a:extLst>
              <a:ext uri="{FF2B5EF4-FFF2-40B4-BE49-F238E27FC236}">
                <a16:creationId xmlns:a16="http://schemas.microsoft.com/office/drawing/2014/main" id="{B1EDA623-0942-42E0-8249-B1EDDAF7E1C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2FB8674-092B-46F4-85DE-2512A47EF6BA}"/>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86004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F1BA-34A7-4E6E-A2B4-EC96AE24626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92815FE-6602-478C-B183-8DEB01E85549}"/>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4" name="Footer Placeholder 3">
            <a:extLst>
              <a:ext uri="{FF2B5EF4-FFF2-40B4-BE49-F238E27FC236}">
                <a16:creationId xmlns:a16="http://schemas.microsoft.com/office/drawing/2014/main" id="{32094A71-2C18-4DB8-9049-4B5A2103483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4BE7DEE-BE34-40D1-9348-984384B242A1}"/>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41718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8B2D6-4673-4A10-8D71-C159CBFE2D85}"/>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3" name="Footer Placeholder 2">
            <a:extLst>
              <a:ext uri="{FF2B5EF4-FFF2-40B4-BE49-F238E27FC236}">
                <a16:creationId xmlns:a16="http://schemas.microsoft.com/office/drawing/2014/main" id="{837B8964-F6ED-4574-8694-41D0F4166D6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D0F0B37-A46C-4E1B-BFC7-1548C1CF2F24}"/>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129973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610F-14BE-4947-A68E-98B6DD021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FD8EA28-A408-4EF1-99E5-7054FFCFE2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D2E1732-F5F5-48D3-9879-DC5C841B3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62D16-33CE-498E-BB8B-FA84F6A8425C}"/>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6" name="Footer Placeholder 5">
            <a:extLst>
              <a:ext uri="{FF2B5EF4-FFF2-40B4-BE49-F238E27FC236}">
                <a16:creationId xmlns:a16="http://schemas.microsoft.com/office/drawing/2014/main" id="{35ABDBA1-A7DF-473B-A222-78C942E96E6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9FD89A-D110-48F3-9312-20B73C789AC6}"/>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7514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0D84-042B-41D4-9C67-95D7E018A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3D00C59-CB6D-41AC-9525-72AD715FB2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37318D1-2625-4CD9-A2B2-23166F59B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27C34-E2AB-438C-96D4-77A30624F5EA}"/>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6" name="Footer Placeholder 5">
            <a:extLst>
              <a:ext uri="{FF2B5EF4-FFF2-40B4-BE49-F238E27FC236}">
                <a16:creationId xmlns:a16="http://schemas.microsoft.com/office/drawing/2014/main" id="{0B4021B5-1B0D-4024-BFB9-18E4EE7888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BE48304-4FE0-4108-B802-EBCF29246249}"/>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50684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42919-66C0-488F-8E58-E50E6DEC1F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C66C73-90E9-4937-BC3C-3227F544C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58CE48-35FB-42A7-B78A-5E09DE01F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E369A897-427E-4953-BC23-819B0E0E6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2E16E40-5DA6-4101-9448-B3695EE21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79D6A-4243-4164-895D-E2FA574F0396}" type="slidenum">
              <a:rPr lang="en-CA" smtClean="0"/>
              <a:t>‹#›</a:t>
            </a:fld>
            <a:endParaRPr lang="en-CA"/>
          </a:p>
        </p:txBody>
      </p:sp>
    </p:spTree>
    <p:extLst>
      <p:ext uri="{BB962C8B-B14F-4D97-AF65-F5344CB8AC3E}">
        <p14:creationId xmlns:p14="http://schemas.microsoft.com/office/powerpoint/2010/main" val="750991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3DF30-6ABD-4802-A787-FD9074B351A8}"/>
              </a:ext>
            </a:extLst>
          </p:cNvPr>
          <p:cNvSpPr>
            <a:spLocks noGrp="1"/>
          </p:cNvSpPr>
          <p:nvPr>
            <p:ph type="ctrTitle"/>
          </p:nvPr>
        </p:nvSpPr>
        <p:spPr>
          <a:xfrm>
            <a:off x="1036684" y="1152144"/>
            <a:ext cx="3888999" cy="3072393"/>
          </a:xfrm>
        </p:spPr>
        <p:txBody>
          <a:bodyPr>
            <a:normAutofit/>
          </a:bodyPr>
          <a:lstStyle/>
          <a:p>
            <a:pPr algn="l"/>
            <a:r>
              <a:rPr lang="en-CA" sz="5600" b="1" dirty="0"/>
              <a:t>Facial Emotion Recognition</a:t>
            </a:r>
          </a:p>
        </p:txBody>
      </p:sp>
      <p:sp>
        <p:nvSpPr>
          <p:cNvPr id="3" name="Subtitle 2">
            <a:extLst>
              <a:ext uri="{FF2B5EF4-FFF2-40B4-BE49-F238E27FC236}">
                <a16:creationId xmlns:a16="http://schemas.microsoft.com/office/drawing/2014/main" id="{020C38B4-536B-4971-8154-B5005D0D2068}"/>
              </a:ext>
            </a:extLst>
          </p:cNvPr>
          <p:cNvSpPr>
            <a:spLocks noGrp="1"/>
          </p:cNvSpPr>
          <p:nvPr>
            <p:ph type="subTitle" idx="1"/>
          </p:nvPr>
        </p:nvSpPr>
        <p:spPr>
          <a:xfrm>
            <a:off x="1036684" y="4386170"/>
            <a:ext cx="4033156" cy="2223008"/>
          </a:xfrm>
        </p:spPr>
        <p:txBody>
          <a:bodyPr anchor="t">
            <a:normAutofit/>
          </a:bodyPr>
          <a:lstStyle/>
          <a:p>
            <a:pPr algn="l"/>
            <a:r>
              <a:rPr lang="en-US" sz="1400" dirty="0"/>
              <a:t>Emotions play an important role not only in our relations with other people but also in the way we use computers. Affective computing is a domain that focuses on user emotions while he or she interacts with computers and applications. As emotional state of a person may affect concentration, task solving and decision making skills, the vision of affective computing is to make systems able to recognize human emotions and influence them in order to enhance productivity and effectiveness of working with computers. </a:t>
            </a:r>
            <a:endParaRPr lang="en-CA" sz="1400" dirty="0"/>
          </a:p>
        </p:txBody>
      </p:sp>
      <p:sp>
        <p:nvSpPr>
          <p:cNvPr id="193" name="Rectangle 19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5"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Facial Expression Recognition – mc.ai">
            <a:extLst>
              <a:ext uri="{FF2B5EF4-FFF2-40B4-BE49-F238E27FC236}">
                <a16:creationId xmlns:a16="http://schemas.microsoft.com/office/drawing/2014/main" id="{3310CEF3-C6CB-4FB5-A91C-C29223A1F0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191" b="15751"/>
          <a:stretch/>
        </p:blipFill>
        <p:spPr bwMode="auto">
          <a:xfrm>
            <a:off x="5509008" y="818161"/>
            <a:ext cx="6428067" cy="1846149"/>
          </a:xfrm>
          <a:prstGeom prst="rect">
            <a:avLst/>
          </a:prstGeom>
          <a:noFill/>
          <a:extLst>
            <a:ext uri="{909E8E84-426E-40DD-AFC4-6F175D3DCCD1}">
              <a14:hiddenFill xmlns:a14="http://schemas.microsoft.com/office/drawing/2010/main">
                <a:solidFill>
                  <a:srgbClr val="FFFFFF"/>
                </a:solidFill>
              </a14:hiddenFill>
            </a:ext>
          </a:extLst>
        </p:spPr>
      </p:pic>
      <p:sp>
        <p:nvSpPr>
          <p:cNvPr id="215" name="Rectangle 21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brushing his teeth&#10;&#10;Description automatically generated">
            <a:extLst>
              <a:ext uri="{FF2B5EF4-FFF2-40B4-BE49-F238E27FC236}">
                <a16:creationId xmlns:a16="http://schemas.microsoft.com/office/drawing/2014/main" id="{98C762DA-5392-4A2B-97D8-3FB065822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6045" y="3482471"/>
            <a:ext cx="5533993" cy="3126707"/>
          </a:xfrm>
          <a:prstGeom prst="rect">
            <a:avLst/>
          </a:prstGeom>
        </p:spPr>
      </p:pic>
    </p:spTree>
    <p:extLst>
      <p:ext uri="{BB962C8B-B14F-4D97-AF65-F5344CB8AC3E}">
        <p14:creationId xmlns:p14="http://schemas.microsoft.com/office/powerpoint/2010/main" val="106532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91</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Facial Emotion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dc:title>
  <dc:creator>neha sharma</dc:creator>
  <cp:lastModifiedBy>neha sharma</cp:lastModifiedBy>
  <cp:revision>1</cp:revision>
  <dcterms:created xsi:type="dcterms:W3CDTF">2020-06-30T08:54:06Z</dcterms:created>
  <dcterms:modified xsi:type="dcterms:W3CDTF">2020-06-30T08:55:31Z</dcterms:modified>
</cp:coreProperties>
</file>