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8D37-D18C-4C9E-B715-3A1BA7A7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7C5F3E-C6B8-4500-8B6D-638D9723D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E9AAC8-0D5D-4C18-9EDB-94B5FD051F8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3BDCE7A-5101-4BFB-94E2-F54F5E2D6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F4FAB-133C-4E06-8D25-50DF08DD2335}"/>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264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CAB-00E2-4B8C-A754-DED3375D95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814A7-D79E-4DCC-A4B8-676CE5B8F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670EA-66E9-41DE-951A-589F0A9B30CB}"/>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DA9C05F-2968-45A5-AC89-1D37A13B83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924A07-513B-489E-95BF-4983CCF641F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0394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C633D-C77C-41AE-A2BD-03DE47E4B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8B7352-DCFE-4A4E-9FB1-0C22E7765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E1D96D-768F-440C-9C98-B24A6DA3425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FD91A519-3EA2-4BEC-8919-A39885A718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DEBB0F-BD63-4560-AB5A-98E5D56BF72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39794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D9E-A259-405B-92CE-6489793618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1237CD-261E-4B54-98E4-AC1DD3D76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852F7-59A3-4FD6-A9B8-EE568A80F57E}"/>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BF484FC8-B471-4FDD-BAAA-EFE7113063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E0DE8B-A04E-4526-ADA4-5A3FBB4BA08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0553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786-A9E6-4BD3-99D3-C363834C5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B10994-0875-4A93-A3D0-171D1D81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8869E-A1C9-41A1-9F13-D25903E63CE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2F5FF45-F47F-4E3F-9079-395944CDD5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4E19B-68F5-42ED-BB83-A4E6FED0B48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5489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561-B644-409C-9606-AEEFA60DC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67DE24-17CC-4C80-9E5D-702AA83EE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4E24CB-8DF4-42B9-A546-FD95B57E7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9A110A-182D-43E0-A722-0DD1D280D9E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357188B-A9E5-447B-851A-EC5E82826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5B3889-BD66-45C9-92BE-BEBE4494D233}"/>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3862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8AD-C61D-4E95-9257-2408B8876E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D84E8-5AA7-4E89-BEAA-64011E493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0652-CC68-413A-947E-5A7E4AC86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452F68-0A4F-4DC1-BF8F-0E94064AB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92972-B4FC-4BF5-9808-EAB19729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35D6C4B-698E-42B3-ACBC-EEFC8F074C88}"/>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8" name="Footer Placeholder 7">
            <a:extLst>
              <a:ext uri="{FF2B5EF4-FFF2-40B4-BE49-F238E27FC236}">
                <a16:creationId xmlns:a16="http://schemas.microsoft.com/office/drawing/2014/main" id="{B1EDA623-0942-42E0-8249-B1EDDAF7E1C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FB8674-092B-46F4-85DE-2512A47EF6BA}"/>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860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F1BA-34A7-4E6E-A2B4-EC96AE2462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92815FE-6602-478C-B183-8DEB01E8554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4" name="Footer Placeholder 3">
            <a:extLst>
              <a:ext uri="{FF2B5EF4-FFF2-40B4-BE49-F238E27FC236}">
                <a16:creationId xmlns:a16="http://schemas.microsoft.com/office/drawing/2014/main" id="{32094A71-2C18-4DB8-9049-4B5A2103483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4BE7DEE-BE34-40D1-9348-984384B242A1}"/>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41718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8B2D6-4673-4A10-8D71-C159CBFE2D85}"/>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3" name="Footer Placeholder 2">
            <a:extLst>
              <a:ext uri="{FF2B5EF4-FFF2-40B4-BE49-F238E27FC236}">
                <a16:creationId xmlns:a16="http://schemas.microsoft.com/office/drawing/2014/main" id="{837B8964-F6ED-4574-8694-41D0F4166D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0F0B37-A46C-4E1B-BFC7-1548C1CF2F24}"/>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12997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610F-14BE-4947-A68E-98B6DD02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D8EA28-A408-4EF1-99E5-7054FFCFE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2E1732-F5F5-48D3-9879-DC5C841B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62D16-33CE-498E-BB8B-FA84F6A8425C}"/>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35ABDBA1-A7DF-473B-A222-78C942E96E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FD89A-D110-48F3-9312-20B73C789AC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7514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D84-042B-41D4-9C67-95D7E018A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D00C59-CB6D-41AC-9525-72AD715F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7318D1-2625-4CD9-A2B2-23166F59B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27C34-E2AB-438C-96D4-77A30624F5EA}"/>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B4021B5-1B0D-4024-BFB9-18E4EE788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E48304-4FE0-4108-B802-EBCF2924624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5068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42919-66C0-488F-8E58-E50E6DEC1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C66C73-90E9-4937-BC3C-3227F544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8CE48-35FB-42A7-B78A-5E09DE01F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E369A897-427E-4953-BC23-819B0E0E6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E16E40-5DA6-4101-9448-B3695EE21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9D6A-4243-4164-895D-E2FA574F0396}" type="slidenum">
              <a:rPr lang="en-CA" smtClean="0"/>
              <a:t>‹#›</a:t>
            </a:fld>
            <a:endParaRPr lang="en-CA"/>
          </a:p>
        </p:txBody>
      </p:sp>
    </p:spTree>
    <p:extLst>
      <p:ext uri="{BB962C8B-B14F-4D97-AF65-F5344CB8AC3E}">
        <p14:creationId xmlns:p14="http://schemas.microsoft.com/office/powerpoint/2010/main" val="750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DF30-6ABD-4802-A787-FD9074B351A8}"/>
              </a:ext>
            </a:extLst>
          </p:cNvPr>
          <p:cNvSpPr>
            <a:spLocks noGrp="1"/>
          </p:cNvSpPr>
          <p:nvPr>
            <p:ph type="ctrTitle"/>
          </p:nvPr>
        </p:nvSpPr>
        <p:spPr>
          <a:xfrm>
            <a:off x="1036684" y="1152144"/>
            <a:ext cx="3888999" cy="3072393"/>
          </a:xfrm>
        </p:spPr>
        <p:txBody>
          <a:bodyPr>
            <a:normAutofit/>
          </a:bodyPr>
          <a:lstStyle/>
          <a:p>
            <a:pPr algn="l"/>
            <a:r>
              <a:rPr lang="en-CA" sz="5600" b="1"/>
              <a:t>Facial </a:t>
            </a:r>
            <a:r>
              <a:rPr lang="en-CA" sz="5600" b="1" dirty="0"/>
              <a:t>Emotion Recognition</a:t>
            </a:r>
          </a:p>
        </p:txBody>
      </p:sp>
      <p:sp>
        <p:nvSpPr>
          <p:cNvPr id="3" name="Subtitle 2">
            <a:extLst>
              <a:ext uri="{FF2B5EF4-FFF2-40B4-BE49-F238E27FC236}">
                <a16:creationId xmlns:a16="http://schemas.microsoft.com/office/drawing/2014/main" id="{020C38B4-536B-4971-8154-B5005D0D2068}"/>
              </a:ext>
            </a:extLst>
          </p:cNvPr>
          <p:cNvSpPr>
            <a:spLocks noGrp="1"/>
          </p:cNvSpPr>
          <p:nvPr>
            <p:ph type="subTitle" idx="1"/>
          </p:nvPr>
        </p:nvSpPr>
        <p:spPr>
          <a:xfrm>
            <a:off x="1036684" y="4386170"/>
            <a:ext cx="4033156" cy="2223008"/>
          </a:xfrm>
        </p:spPr>
        <p:txBody>
          <a:bodyPr anchor="t">
            <a:normAutofit fontScale="92500" lnSpcReduction="20000"/>
          </a:bodyPr>
          <a:lstStyle/>
          <a:p>
            <a:pPr algn="just">
              <a:lnSpc>
                <a:spcPct val="110000"/>
              </a:lnSpc>
            </a:pPr>
            <a:r>
              <a:rPr lang="en-US" sz="1400" dirty="0"/>
              <a:t>Facial emotion recognition is the process of detecting human emotions from facial expressions. Real time facial emotion recognition systems are nowadays used in a variety of ways, from automatically monitoring driver and occupant state in the car to interview purposes in companies. However, recent researches in the affective computing show that facial expressions do not reliably correspond to emotions and there is no clear mapping between them. In this project we would like to use AI solutions to reconstruct the existing technology and then have a discussion on how to improve this task.</a:t>
            </a:r>
          </a:p>
        </p:txBody>
      </p:sp>
      <p:sp>
        <p:nvSpPr>
          <p:cNvPr id="193" name="Rectangle 19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5"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Rectangle 2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brushing his teeth&#10;&#10;Description automatically generated">
            <a:extLst>
              <a:ext uri="{FF2B5EF4-FFF2-40B4-BE49-F238E27FC236}">
                <a16:creationId xmlns:a16="http://schemas.microsoft.com/office/drawing/2014/main" id="{98C762DA-5392-4A2B-97D8-3FB065822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589" y="222168"/>
            <a:ext cx="3177068" cy="1859951"/>
          </a:xfrm>
          <a:prstGeom prst="rect">
            <a:avLst/>
          </a:prstGeom>
        </p:spPr>
      </p:pic>
      <p:pic>
        <p:nvPicPr>
          <p:cNvPr id="6" name="Picture 5">
            <a:extLst>
              <a:ext uri="{FF2B5EF4-FFF2-40B4-BE49-F238E27FC236}">
                <a16:creationId xmlns:a16="http://schemas.microsoft.com/office/drawing/2014/main" id="{6631458D-E9A0-2F47-82D1-179571753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810" y="1020868"/>
            <a:ext cx="5018313" cy="2566837"/>
          </a:xfrm>
          <a:prstGeom prst="rect">
            <a:avLst/>
          </a:prstGeom>
        </p:spPr>
      </p:pic>
      <p:pic>
        <p:nvPicPr>
          <p:cNvPr id="8" name="Picture 7">
            <a:extLst>
              <a:ext uri="{FF2B5EF4-FFF2-40B4-BE49-F238E27FC236}">
                <a16:creationId xmlns:a16="http://schemas.microsoft.com/office/drawing/2014/main" id="{2A052385-AA17-D145-B1BA-120CD8F2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859" y="4032138"/>
            <a:ext cx="4158340" cy="1804994"/>
          </a:xfrm>
          <a:prstGeom prst="rect">
            <a:avLst/>
          </a:prstGeom>
        </p:spPr>
      </p:pic>
      <p:sp>
        <p:nvSpPr>
          <p:cNvPr id="9" name="TextBox 8">
            <a:extLst>
              <a:ext uri="{FF2B5EF4-FFF2-40B4-BE49-F238E27FC236}">
                <a16:creationId xmlns:a16="http://schemas.microsoft.com/office/drawing/2014/main" id="{CEC41331-6E25-AF45-95F8-7EE6C5AF6F7A}"/>
              </a:ext>
            </a:extLst>
          </p:cNvPr>
          <p:cNvSpPr txBox="1"/>
          <p:nvPr/>
        </p:nvSpPr>
        <p:spPr>
          <a:xfrm>
            <a:off x="5997045" y="3587705"/>
            <a:ext cx="3368230" cy="200055"/>
          </a:xfrm>
          <a:prstGeom prst="rect">
            <a:avLst/>
          </a:prstGeom>
          <a:noFill/>
        </p:spPr>
        <p:txBody>
          <a:bodyPr wrap="none" rtlCol="0">
            <a:spAutoFit/>
          </a:bodyPr>
          <a:lstStyle/>
          <a:p>
            <a:r>
              <a:rPr lang="en-US" sz="700" dirty="0">
                <a:solidFill>
                  <a:schemeClr val="bg2">
                    <a:lumMod val="50000"/>
                  </a:schemeClr>
                </a:solidFill>
              </a:rPr>
              <a:t>https://www.affectiva.com/product/affectiva-automotive-ai-for-occupant-monitoring/</a:t>
            </a:r>
          </a:p>
        </p:txBody>
      </p:sp>
      <p:sp>
        <p:nvSpPr>
          <p:cNvPr id="10" name="Rectangle 9">
            <a:extLst>
              <a:ext uri="{FF2B5EF4-FFF2-40B4-BE49-F238E27FC236}">
                <a16:creationId xmlns:a16="http://schemas.microsoft.com/office/drawing/2014/main" id="{26AE70A7-7716-6840-A860-4ED2B0684C1D}"/>
              </a:ext>
            </a:extLst>
          </p:cNvPr>
          <p:cNvSpPr/>
          <p:nvPr/>
        </p:nvSpPr>
        <p:spPr>
          <a:xfrm>
            <a:off x="8666589" y="5770096"/>
            <a:ext cx="2031325" cy="200055"/>
          </a:xfrm>
          <a:prstGeom prst="rect">
            <a:avLst/>
          </a:prstGeom>
        </p:spPr>
        <p:txBody>
          <a:bodyPr wrap="none">
            <a:spAutoFit/>
          </a:bodyPr>
          <a:lstStyle/>
          <a:p>
            <a:r>
              <a:rPr lang="en-US" sz="700" dirty="0">
                <a:solidFill>
                  <a:schemeClr val="bg2">
                    <a:lumMod val="50000"/>
                  </a:schemeClr>
                </a:solidFill>
              </a:rPr>
              <a:t>https://www.mdpi.com/1424-8220/18/2/401/htm</a:t>
            </a:r>
          </a:p>
        </p:txBody>
      </p:sp>
    </p:spTree>
    <p:extLst>
      <p:ext uri="{BB962C8B-B14F-4D97-AF65-F5344CB8AC3E}">
        <p14:creationId xmlns:p14="http://schemas.microsoft.com/office/powerpoint/2010/main" val="10653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29</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Facial Emotion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neha sharma</dc:creator>
  <cp:lastModifiedBy>Microsoft Office User</cp:lastModifiedBy>
  <cp:revision>4</cp:revision>
  <dcterms:created xsi:type="dcterms:W3CDTF">2020-06-30T08:54:06Z</dcterms:created>
  <dcterms:modified xsi:type="dcterms:W3CDTF">2020-06-30T18:15:35Z</dcterms:modified>
</cp:coreProperties>
</file>