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7" d="100"/>
          <a:sy n="117"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8D37-D18C-4C9E-B715-3A1BA7A7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7C5F3E-C6B8-4500-8B6D-638D9723D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E9AAC8-0D5D-4C18-9EDB-94B5FD051F8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3BDCE7A-5101-4BFB-94E2-F54F5E2D6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F4FAB-133C-4E06-8D25-50DF08DD2335}"/>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264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CAB-00E2-4B8C-A754-DED3375D95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814A7-D79E-4DCC-A4B8-676CE5B8F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670EA-66E9-41DE-951A-589F0A9B30CB}"/>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DA9C05F-2968-45A5-AC89-1D37A13B83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924A07-513B-489E-95BF-4983CCF641F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0394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C633D-C77C-41AE-A2BD-03DE47E4B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8B7352-DCFE-4A4E-9FB1-0C22E7765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E1D96D-768F-440C-9C98-B24A6DA3425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FD91A519-3EA2-4BEC-8919-A39885A718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DEBB0F-BD63-4560-AB5A-98E5D56BF72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39794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D9E-A259-405B-92CE-6489793618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1237CD-261E-4B54-98E4-AC1DD3D76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852F7-59A3-4FD6-A9B8-EE568A80F57E}"/>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BF484FC8-B471-4FDD-BAAA-EFE7113063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E0DE8B-A04E-4526-ADA4-5A3FBB4BA08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0553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786-A9E6-4BD3-99D3-C363834C5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B10994-0875-4A93-A3D0-171D1D81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8869E-A1C9-41A1-9F13-D25903E63CE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2F5FF45-F47F-4E3F-9079-395944CDD5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4E19B-68F5-42ED-BB83-A4E6FED0B48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5489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561-B644-409C-9606-AEEFA60DC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67DE24-17CC-4C80-9E5D-702AA83EE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4E24CB-8DF4-42B9-A546-FD95B57E7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9A110A-182D-43E0-A722-0DD1D280D9E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357188B-A9E5-447B-851A-EC5E82826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5B3889-BD66-45C9-92BE-BEBE4494D233}"/>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3862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8AD-C61D-4E95-9257-2408B8876E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D84E8-5AA7-4E89-BEAA-64011E493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0652-CC68-413A-947E-5A7E4AC86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452F68-0A4F-4DC1-BF8F-0E94064AB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92972-B4FC-4BF5-9808-EAB19729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35D6C4B-698E-42B3-ACBC-EEFC8F074C88}"/>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8" name="Footer Placeholder 7">
            <a:extLst>
              <a:ext uri="{FF2B5EF4-FFF2-40B4-BE49-F238E27FC236}">
                <a16:creationId xmlns:a16="http://schemas.microsoft.com/office/drawing/2014/main" id="{B1EDA623-0942-42E0-8249-B1EDDAF7E1C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FB8674-092B-46F4-85DE-2512A47EF6BA}"/>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860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F1BA-34A7-4E6E-A2B4-EC96AE2462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92815FE-6602-478C-B183-8DEB01E8554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4" name="Footer Placeholder 3">
            <a:extLst>
              <a:ext uri="{FF2B5EF4-FFF2-40B4-BE49-F238E27FC236}">
                <a16:creationId xmlns:a16="http://schemas.microsoft.com/office/drawing/2014/main" id="{32094A71-2C18-4DB8-9049-4B5A2103483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4BE7DEE-BE34-40D1-9348-984384B242A1}"/>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41718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8B2D6-4673-4A10-8D71-C159CBFE2D85}"/>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3" name="Footer Placeholder 2">
            <a:extLst>
              <a:ext uri="{FF2B5EF4-FFF2-40B4-BE49-F238E27FC236}">
                <a16:creationId xmlns:a16="http://schemas.microsoft.com/office/drawing/2014/main" id="{837B8964-F6ED-4574-8694-41D0F4166D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0F0B37-A46C-4E1B-BFC7-1548C1CF2F24}"/>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12997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610F-14BE-4947-A68E-98B6DD02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D8EA28-A408-4EF1-99E5-7054FFCFE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2E1732-F5F5-48D3-9879-DC5C841B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62D16-33CE-498E-BB8B-FA84F6A8425C}"/>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35ABDBA1-A7DF-473B-A222-78C942E96E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FD89A-D110-48F3-9312-20B73C789AC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7514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D84-042B-41D4-9C67-95D7E018A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D00C59-CB6D-41AC-9525-72AD715F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7318D1-2625-4CD9-A2B2-23166F59B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27C34-E2AB-438C-96D4-77A30624F5EA}"/>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B4021B5-1B0D-4024-BFB9-18E4EE788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E48304-4FE0-4108-B802-EBCF2924624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5068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42919-66C0-488F-8E58-E50E6DEC1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C66C73-90E9-4937-BC3C-3227F544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8CE48-35FB-42A7-B78A-5E09DE01F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E369A897-427E-4953-BC23-819B0E0E6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E16E40-5DA6-4101-9448-B3695EE21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9D6A-4243-4164-895D-E2FA574F0396}" type="slidenum">
              <a:rPr lang="en-CA" smtClean="0"/>
              <a:t>‹#›</a:t>
            </a:fld>
            <a:endParaRPr lang="en-CA"/>
          </a:p>
        </p:txBody>
      </p:sp>
    </p:spTree>
    <p:extLst>
      <p:ext uri="{BB962C8B-B14F-4D97-AF65-F5344CB8AC3E}">
        <p14:creationId xmlns:p14="http://schemas.microsoft.com/office/powerpoint/2010/main" val="750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DF30-6ABD-4802-A787-FD9074B351A8}"/>
              </a:ext>
            </a:extLst>
          </p:cNvPr>
          <p:cNvSpPr>
            <a:spLocks noGrp="1"/>
          </p:cNvSpPr>
          <p:nvPr>
            <p:ph type="ctrTitle"/>
          </p:nvPr>
        </p:nvSpPr>
        <p:spPr>
          <a:xfrm>
            <a:off x="1036684" y="1152144"/>
            <a:ext cx="3888999" cy="3072393"/>
          </a:xfrm>
        </p:spPr>
        <p:txBody>
          <a:bodyPr>
            <a:normAutofit fontScale="90000"/>
          </a:bodyPr>
          <a:lstStyle/>
          <a:p>
            <a:pPr algn="l"/>
            <a:r>
              <a:rPr lang="en-CA" sz="5600" b="1" dirty="0"/>
              <a:t>Review on Facial Emotion Recognition</a:t>
            </a:r>
          </a:p>
        </p:txBody>
      </p:sp>
      <p:sp>
        <p:nvSpPr>
          <p:cNvPr id="3" name="Subtitle 2">
            <a:extLst>
              <a:ext uri="{FF2B5EF4-FFF2-40B4-BE49-F238E27FC236}">
                <a16:creationId xmlns:a16="http://schemas.microsoft.com/office/drawing/2014/main" id="{020C38B4-536B-4971-8154-B5005D0D2068}"/>
              </a:ext>
            </a:extLst>
          </p:cNvPr>
          <p:cNvSpPr>
            <a:spLocks noGrp="1"/>
          </p:cNvSpPr>
          <p:nvPr>
            <p:ph type="subTitle" idx="1"/>
          </p:nvPr>
        </p:nvSpPr>
        <p:spPr>
          <a:xfrm>
            <a:off x="1036684" y="4386170"/>
            <a:ext cx="4033156" cy="2223008"/>
          </a:xfrm>
        </p:spPr>
        <p:txBody>
          <a:bodyPr anchor="t">
            <a:normAutofit fontScale="92500" lnSpcReduction="20000"/>
          </a:bodyPr>
          <a:lstStyle/>
          <a:p>
            <a:pPr algn="just">
              <a:lnSpc>
                <a:spcPct val="110000"/>
              </a:lnSpc>
            </a:pPr>
            <a:r>
              <a:rPr lang="en-US" sz="1400" dirty="0"/>
              <a:t>Facial emotion recognition is the process of detecting human emotions from facial expressions. Real time facial emotion recognition systems are nowadays used in a variety of ways, from automatically monitoring driver and occupant state in the car to interview purposes in companies. However, recent researches in the affective computing show that facial expressions do not reliably correspond to emotions and there is no clear mapping between them. In this project we would like to use AI solutions to reconstruct the existing technology and then have a discussion on how to improve this task.</a:t>
            </a:r>
          </a:p>
        </p:txBody>
      </p:sp>
      <p:sp>
        <p:nvSpPr>
          <p:cNvPr id="193" name="Rectangle 19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5"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Rectangle 2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brushing his teeth&#10;&#10;Description automatically generated">
            <a:extLst>
              <a:ext uri="{FF2B5EF4-FFF2-40B4-BE49-F238E27FC236}">
                <a16:creationId xmlns:a16="http://schemas.microsoft.com/office/drawing/2014/main" id="{98C762DA-5392-4A2B-97D8-3FB065822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589" y="222168"/>
            <a:ext cx="3177068" cy="1859951"/>
          </a:xfrm>
          <a:prstGeom prst="rect">
            <a:avLst/>
          </a:prstGeom>
        </p:spPr>
      </p:pic>
      <p:pic>
        <p:nvPicPr>
          <p:cNvPr id="6" name="Picture 5">
            <a:extLst>
              <a:ext uri="{FF2B5EF4-FFF2-40B4-BE49-F238E27FC236}">
                <a16:creationId xmlns:a16="http://schemas.microsoft.com/office/drawing/2014/main" id="{6631458D-E9A0-2F47-82D1-179571753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810" y="1020868"/>
            <a:ext cx="5018313" cy="2566837"/>
          </a:xfrm>
          <a:prstGeom prst="rect">
            <a:avLst/>
          </a:prstGeom>
        </p:spPr>
      </p:pic>
      <p:pic>
        <p:nvPicPr>
          <p:cNvPr id="8" name="Picture 7">
            <a:extLst>
              <a:ext uri="{FF2B5EF4-FFF2-40B4-BE49-F238E27FC236}">
                <a16:creationId xmlns:a16="http://schemas.microsoft.com/office/drawing/2014/main" id="{2A052385-AA17-D145-B1BA-120CD8F2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859" y="4032138"/>
            <a:ext cx="4158340" cy="1804994"/>
          </a:xfrm>
          <a:prstGeom prst="rect">
            <a:avLst/>
          </a:prstGeom>
        </p:spPr>
      </p:pic>
      <p:sp>
        <p:nvSpPr>
          <p:cNvPr id="9" name="TextBox 8">
            <a:extLst>
              <a:ext uri="{FF2B5EF4-FFF2-40B4-BE49-F238E27FC236}">
                <a16:creationId xmlns:a16="http://schemas.microsoft.com/office/drawing/2014/main" id="{CEC41331-6E25-AF45-95F8-7EE6C5AF6F7A}"/>
              </a:ext>
            </a:extLst>
          </p:cNvPr>
          <p:cNvSpPr txBox="1"/>
          <p:nvPr/>
        </p:nvSpPr>
        <p:spPr>
          <a:xfrm>
            <a:off x="5997045" y="3587705"/>
            <a:ext cx="3368230" cy="200055"/>
          </a:xfrm>
          <a:prstGeom prst="rect">
            <a:avLst/>
          </a:prstGeom>
          <a:noFill/>
        </p:spPr>
        <p:txBody>
          <a:bodyPr wrap="none" rtlCol="0">
            <a:spAutoFit/>
          </a:bodyPr>
          <a:lstStyle/>
          <a:p>
            <a:r>
              <a:rPr lang="en-US" sz="700" dirty="0">
                <a:solidFill>
                  <a:schemeClr val="bg2">
                    <a:lumMod val="50000"/>
                  </a:schemeClr>
                </a:solidFill>
              </a:rPr>
              <a:t>https://www.affectiva.com/product/affectiva-automotive-ai-for-occupant-monitoring/</a:t>
            </a:r>
          </a:p>
        </p:txBody>
      </p:sp>
      <p:sp>
        <p:nvSpPr>
          <p:cNvPr id="10" name="Rectangle 9">
            <a:extLst>
              <a:ext uri="{FF2B5EF4-FFF2-40B4-BE49-F238E27FC236}">
                <a16:creationId xmlns:a16="http://schemas.microsoft.com/office/drawing/2014/main" id="{26AE70A7-7716-6840-A860-4ED2B0684C1D}"/>
              </a:ext>
            </a:extLst>
          </p:cNvPr>
          <p:cNvSpPr/>
          <p:nvPr/>
        </p:nvSpPr>
        <p:spPr>
          <a:xfrm>
            <a:off x="8666589" y="5770096"/>
            <a:ext cx="2031325" cy="200055"/>
          </a:xfrm>
          <a:prstGeom prst="rect">
            <a:avLst/>
          </a:prstGeom>
        </p:spPr>
        <p:txBody>
          <a:bodyPr wrap="none">
            <a:spAutoFit/>
          </a:bodyPr>
          <a:lstStyle/>
          <a:p>
            <a:r>
              <a:rPr lang="en-US" sz="700" dirty="0">
                <a:solidFill>
                  <a:schemeClr val="bg2">
                    <a:lumMod val="50000"/>
                  </a:schemeClr>
                </a:solidFill>
              </a:rPr>
              <a:t>https://www.mdpi.com/1424-8220/18/2/401/htm</a:t>
            </a:r>
          </a:p>
        </p:txBody>
      </p:sp>
    </p:spTree>
    <p:extLst>
      <p:ext uri="{BB962C8B-B14F-4D97-AF65-F5344CB8AC3E}">
        <p14:creationId xmlns:p14="http://schemas.microsoft.com/office/powerpoint/2010/main" val="10653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31</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Review on Facial Emotion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neha sharma</dc:creator>
  <cp:lastModifiedBy>Microsoft Office User</cp:lastModifiedBy>
  <cp:revision>3</cp:revision>
  <dcterms:created xsi:type="dcterms:W3CDTF">2020-06-30T08:54:06Z</dcterms:created>
  <dcterms:modified xsi:type="dcterms:W3CDTF">2020-06-30T17:55:44Z</dcterms:modified>
</cp:coreProperties>
</file>