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117" d="100"/>
          <a:sy n="117" d="100"/>
        </p:scale>
        <p:origin x="40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88D37-D18C-4C9E-B715-3A1BA7A7FE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D07C5F3E-C6B8-4500-8B6D-638D9723D0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67E9AAC8-0D5D-4C18-9EDB-94B5FD051F8F}"/>
              </a:ext>
            </a:extLst>
          </p:cNvPr>
          <p:cNvSpPr>
            <a:spLocks noGrp="1"/>
          </p:cNvSpPr>
          <p:nvPr>
            <p:ph type="dt" sz="half" idx="10"/>
          </p:nvPr>
        </p:nvSpPr>
        <p:spPr/>
        <p:txBody>
          <a:bodyPr/>
          <a:lstStyle/>
          <a:p>
            <a:fld id="{B731CB91-0E0D-49B0-AF2F-8B942F2307D1}" type="datetimeFigureOut">
              <a:rPr lang="en-CA" smtClean="0"/>
              <a:t>2020-07-05</a:t>
            </a:fld>
            <a:endParaRPr lang="en-CA"/>
          </a:p>
        </p:txBody>
      </p:sp>
      <p:sp>
        <p:nvSpPr>
          <p:cNvPr id="5" name="Footer Placeholder 4">
            <a:extLst>
              <a:ext uri="{FF2B5EF4-FFF2-40B4-BE49-F238E27FC236}">
                <a16:creationId xmlns:a16="http://schemas.microsoft.com/office/drawing/2014/main" id="{63BDCE7A-5101-4BFB-94E2-F54F5E2D609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12F4FAB-133C-4E06-8D25-50DF08DD2335}"/>
              </a:ext>
            </a:extLst>
          </p:cNvPr>
          <p:cNvSpPr>
            <a:spLocks noGrp="1"/>
          </p:cNvSpPr>
          <p:nvPr>
            <p:ph type="sldNum" sz="quarter" idx="12"/>
          </p:nvPr>
        </p:nvSpPr>
        <p:spPr/>
        <p:txBody>
          <a:bodyPr/>
          <a:lstStyle/>
          <a:p>
            <a:fld id="{B6779D6A-4243-4164-895D-E2FA574F0396}" type="slidenum">
              <a:rPr lang="en-CA" smtClean="0"/>
              <a:t>‹#›</a:t>
            </a:fld>
            <a:endParaRPr lang="en-CA"/>
          </a:p>
        </p:txBody>
      </p:sp>
    </p:spTree>
    <p:extLst>
      <p:ext uri="{BB962C8B-B14F-4D97-AF65-F5344CB8AC3E}">
        <p14:creationId xmlns:p14="http://schemas.microsoft.com/office/powerpoint/2010/main" val="3126452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69CAB-00E2-4B8C-A754-DED3375D95D8}"/>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29814A7-D79E-4DCC-A4B8-676CE5B8FC0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78670EA-66E9-41DE-951A-589F0A9B30CB}"/>
              </a:ext>
            </a:extLst>
          </p:cNvPr>
          <p:cNvSpPr>
            <a:spLocks noGrp="1"/>
          </p:cNvSpPr>
          <p:nvPr>
            <p:ph type="dt" sz="half" idx="10"/>
          </p:nvPr>
        </p:nvSpPr>
        <p:spPr/>
        <p:txBody>
          <a:bodyPr/>
          <a:lstStyle/>
          <a:p>
            <a:fld id="{B731CB91-0E0D-49B0-AF2F-8B942F2307D1}" type="datetimeFigureOut">
              <a:rPr lang="en-CA" smtClean="0"/>
              <a:t>2020-07-05</a:t>
            </a:fld>
            <a:endParaRPr lang="en-CA"/>
          </a:p>
        </p:txBody>
      </p:sp>
      <p:sp>
        <p:nvSpPr>
          <p:cNvPr id="5" name="Footer Placeholder 4">
            <a:extLst>
              <a:ext uri="{FF2B5EF4-FFF2-40B4-BE49-F238E27FC236}">
                <a16:creationId xmlns:a16="http://schemas.microsoft.com/office/drawing/2014/main" id="{6DA9C05F-2968-45A5-AC89-1D37A13B83D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A924A07-513B-489E-95BF-4983CCF641FF}"/>
              </a:ext>
            </a:extLst>
          </p:cNvPr>
          <p:cNvSpPr>
            <a:spLocks noGrp="1"/>
          </p:cNvSpPr>
          <p:nvPr>
            <p:ph type="sldNum" sz="quarter" idx="12"/>
          </p:nvPr>
        </p:nvSpPr>
        <p:spPr/>
        <p:txBody>
          <a:bodyPr/>
          <a:lstStyle/>
          <a:p>
            <a:fld id="{B6779D6A-4243-4164-895D-E2FA574F0396}" type="slidenum">
              <a:rPr lang="en-CA" smtClean="0"/>
              <a:t>‹#›</a:t>
            </a:fld>
            <a:endParaRPr lang="en-CA"/>
          </a:p>
        </p:txBody>
      </p:sp>
    </p:spTree>
    <p:extLst>
      <p:ext uri="{BB962C8B-B14F-4D97-AF65-F5344CB8AC3E}">
        <p14:creationId xmlns:p14="http://schemas.microsoft.com/office/powerpoint/2010/main" val="2039410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1C633D-C77C-41AE-A2BD-03DE47E4B17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818B7352-DCFE-4A4E-9FB1-0C22E77658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2E1D96D-768F-440C-9C98-B24A6DA3425F}"/>
              </a:ext>
            </a:extLst>
          </p:cNvPr>
          <p:cNvSpPr>
            <a:spLocks noGrp="1"/>
          </p:cNvSpPr>
          <p:nvPr>
            <p:ph type="dt" sz="half" idx="10"/>
          </p:nvPr>
        </p:nvSpPr>
        <p:spPr/>
        <p:txBody>
          <a:bodyPr/>
          <a:lstStyle/>
          <a:p>
            <a:fld id="{B731CB91-0E0D-49B0-AF2F-8B942F2307D1}" type="datetimeFigureOut">
              <a:rPr lang="en-CA" smtClean="0"/>
              <a:t>2020-07-05</a:t>
            </a:fld>
            <a:endParaRPr lang="en-CA"/>
          </a:p>
        </p:txBody>
      </p:sp>
      <p:sp>
        <p:nvSpPr>
          <p:cNvPr id="5" name="Footer Placeholder 4">
            <a:extLst>
              <a:ext uri="{FF2B5EF4-FFF2-40B4-BE49-F238E27FC236}">
                <a16:creationId xmlns:a16="http://schemas.microsoft.com/office/drawing/2014/main" id="{FD91A519-3EA2-4BEC-8919-A39885A7183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8DEBB0F-BD63-4560-AB5A-98E5D56BF729}"/>
              </a:ext>
            </a:extLst>
          </p:cNvPr>
          <p:cNvSpPr>
            <a:spLocks noGrp="1"/>
          </p:cNvSpPr>
          <p:nvPr>
            <p:ph type="sldNum" sz="quarter" idx="12"/>
          </p:nvPr>
        </p:nvSpPr>
        <p:spPr/>
        <p:txBody>
          <a:bodyPr/>
          <a:lstStyle/>
          <a:p>
            <a:fld id="{B6779D6A-4243-4164-895D-E2FA574F0396}" type="slidenum">
              <a:rPr lang="en-CA" smtClean="0"/>
              <a:t>‹#›</a:t>
            </a:fld>
            <a:endParaRPr lang="en-CA"/>
          </a:p>
        </p:txBody>
      </p:sp>
    </p:spTree>
    <p:extLst>
      <p:ext uri="{BB962C8B-B14F-4D97-AF65-F5344CB8AC3E}">
        <p14:creationId xmlns:p14="http://schemas.microsoft.com/office/powerpoint/2010/main" val="2397944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E5D9E-A259-405B-92CE-6489793618C5}"/>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501237CD-261E-4B54-98E4-AC1DD3D76A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6A852F7-59A3-4FD6-A9B8-EE568A80F57E}"/>
              </a:ext>
            </a:extLst>
          </p:cNvPr>
          <p:cNvSpPr>
            <a:spLocks noGrp="1"/>
          </p:cNvSpPr>
          <p:nvPr>
            <p:ph type="dt" sz="half" idx="10"/>
          </p:nvPr>
        </p:nvSpPr>
        <p:spPr/>
        <p:txBody>
          <a:bodyPr/>
          <a:lstStyle/>
          <a:p>
            <a:fld id="{B731CB91-0E0D-49B0-AF2F-8B942F2307D1}" type="datetimeFigureOut">
              <a:rPr lang="en-CA" smtClean="0"/>
              <a:t>2020-07-05</a:t>
            </a:fld>
            <a:endParaRPr lang="en-CA"/>
          </a:p>
        </p:txBody>
      </p:sp>
      <p:sp>
        <p:nvSpPr>
          <p:cNvPr id="5" name="Footer Placeholder 4">
            <a:extLst>
              <a:ext uri="{FF2B5EF4-FFF2-40B4-BE49-F238E27FC236}">
                <a16:creationId xmlns:a16="http://schemas.microsoft.com/office/drawing/2014/main" id="{BF484FC8-B471-4FDD-BAAA-EFE71130638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BE0DE8B-A04E-4526-ADA4-5A3FBB4BA08F}"/>
              </a:ext>
            </a:extLst>
          </p:cNvPr>
          <p:cNvSpPr>
            <a:spLocks noGrp="1"/>
          </p:cNvSpPr>
          <p:nvPr>
            <p:ph type="sldNum" sz="quarter" idx="12"/>
          </p:nvPr>
        </p:nvSpPr>
        <p:spPr/>
        <p:txBody>
          <a:bodyPr/>
          <a:lstStyle/>
          <a:p>
            <a:fld id="{B6779D6A-4243-4164-895D-E2FA574F0396}" type="slidenum">
              <a:rPr lang="en-CA" smtClean="0"/>
              <a:t>‹#›</a:t>
            </a:fld>
            <a:endParaRPr lang="en-CA"/>
          </a:p>
        </p:txBody>
      </p:sp>
    </p:spTree>
    <p:extLst>
      <p:ext uri="{BB962C8B-B14F-4D97-AF65-F5344CB8AC3E}">
        <p14:creationId xmlns:p14="http://schemas.microsoft.com/office/powerpoint/2010/main" val="3055341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7D786-A9E6-4BD3-99D3-C363834C5D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2EB10994-0875-4A93-A3D0-171D1D8157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08869E-A1C9-41A1-9F13-D25903E63CE9}"/>
              </a:ext>
            </a:extLst>
          </p:cNvPr>
          <p:cNvSpPr>
            <a:spLocks noGrp="1"/>
          </p:cNvSpPr>
          <p:nvPr>
            <p:ph type="dt" sz="half" idx="10"/>
          </p:nvPr>
        </p:nvSpPr>
        <p:spPr/>
        <p:txBody>
          <a:bodyPr/>
          <a:lstStyle/>
          <a:p>
            <a:fld id="{B731CB91-0E0D-49B0-AF2F-8B942F2307D1}" type="datetimeFigureOut">
              <a:rPr lang="en-CA" smtClean="0"/>
              <a:t>2020-07-05</a:t>
            </a:fld>
            <a:endParaRPr lang="en-CA"/>
          </a:p>
        </p:txBody>
      </p:sp>
      <p:sp>
        <p:nvSpPr>
          <p:cNvPr id="5" name="Footer Placeholder 4">
            <a:extLst>
              <a:ext uri="{FF2B5EF4-FFF2-40B4-BE49-F238E27FC236}">
                <a16:creationId xmlns:a16="http://schemas.microsoft.com/office/drawing/2014/main" id="{62F5FF45-F47F-4E3F-9079-395944CDD55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094E19B-68F5-42ED-BB83-A4E6FED0B486}"/>
              </a:ext>
            </a:extLst>
          </p:cNvPr>
          <p:cNvSpPr>
            <a:spLocks noGrp="1"/>
          </p:cNvSpPr>
          <p:nvPr>
            <p:ph type="sldNum" sz="quarter" idx="12"/>
          </p:nvPr>
        </p:nvSpPr>
        <p:spPr/>
        <p:txBody>
          <a:bodyPr/>
          <a:lstStyle/>
          <a:p>
            <a:fld id="{B6779D6A-4243-4164-895D-E2FA574F0396}" type="slidenum">
              <a:rPr lang="en-CA" smtClean="0"/>
              <a:t>‹#›</a:t>
            </a:fld>
            <a:endParaRPr lang="en-CA"/>
          </a:p>
        </p:txBody>
      </p:sp>
    </p:spTree>
    <p:extLst>
      <p:ext uri="{BB962C8B-B14F-4D97-AF65-F5344CB8AC3E}">
        <p14:creationId xmlns:p14="http://schemas.microsoft.com/office/powerpoint/2010/main" val="3548938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21561-B644-409C-9606-AEEFA60DC97D}"/>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AF67DE24-17CC-4C80-9E5D-702AA83EEC6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144E24CB-8DF4-42B9-A546-FD95B57E74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EB9A110A-182D-43E0-A722-0DD1D280D9EF}"/>
              </a:ext>
            </a:extLst>
          </p:cNvPr>
          <p:cNvSpPr>
            <a:spLocks noGrp="1"/>
          </p:cNvSpPr>
          <p:nvPr>
            <p:ph type="dt" sz="half" idx="10"/>
          </p:nvPr>
        </p:nvSpPr>
        <p:spPr/>
        <p:txBody>
          <a:bodyPr/>
          <a:lstStyle/>
          <a:p>
            <a:fld id="{B731CB91-0E0D-49B0-AF2F-8B942F2307D1}" type="datetimeFigureOut">
              <a:rPr lang="en-CA" smtClean="0"/>
              <a:t>2020-07-05</a:t>
            </a:fld>
            <a:endParaRPr lang="en-CA"/>
          </a:p>
        </p:txBody>
      </p:sp>
      <p:sp>
        <p:nvSpPr>
          <p:cNvPr id="6" name="Footer Placeholder 5">
            <a:extLst>
              <a:ext uri="{FF2B5EF4-FFF2-40B4-BE49-F238E27FC236}">
                <a16:creationId xmlns:a16="http://schemas.microsoft.com/office/drawing/2014/main" id="{0357188B-A9E5-447B-851A-EC5E828263B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45B3889-BD66-45C9-92BE-BEBE4494D233}"/>
              </a:ext>
            </a:extLst>
          </p:cNvPr>
          <p:cNvSpPr>
            <a:spLocks noGrp="1"/>
          </p:cNvSpPr>
          <p:nvPr>
            <p:ph type="sldNum" sz="quarter" idx="12"/>
          </p:nvPr>
        </p:nvSpPr>
        <p:spPr/>
        <p:txBody>
          <a:bodyPr/>
          <a:lstStyle/>
          <a:p>
            <a:fld id="{B6779D6A-4243-4164-895D-E2FA574F0396}" type="slidenum">
              <a:rPr lang="en-CA" smtClean="0"/>
              <a:t>‹#›</a:t>
            </a:fld>
            <a:endParaRPr lang="en-CA"/>
          </a:p>
        </p:txBody>
      </p:sp>
    </p:spTree>
    <p:extLst>
      <p:ext uri="{BB962C8B-B14F-4D97-AF65-F5344CB8AC3E}">
        <p14:creationId xmlns:p14="http://schemas.microsoft.com/office/powerpoint/2010/main" val="3138621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DF8AD-C61D-4E95-9257-2408B8876E7D}"/>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9E0D84E8-5AA7-4E89-BEAA-64011E4939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630652-CC68-413A-947E-5A7E4AC86AD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C5452F68-0A4F-4DC1-BF8F-0E94064AB4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AF92972-B4FC-4BF5-9808-EAB197293A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435D6C4B-698E-42B3-ACBC-EEFC8F074C88}"/>
              </a:ext>
            </a:extLst>
          </p:cNvPr>
          <p:cNvSpPr>
            <a:spLocks noGrp="1"/>
          </p:cNvSpPr>
          <p:nvPr>
            <p:ph type="dt" sz="half" idx="10"/>
          </p:nvPr>
        </p:nvSpPr>
        <p:spPr/>
        <p:txBody>
          <a:bodyPr/>
          <a:lstStyle/>
          <a:p>
            <a:fld id="{B731CB91-0E0D-49B0-AF2F-8B942F2307D1}" type="datetimeFigureOut">
              <a:rPr lang="en-CA" smtClean="0"/>
              <a:t>2020-07-05</a:t>
            </a:fld>
            <a:endParaRPr lang="en-CA"/>
          </a:p>
        </p:txBody>
      </p:sp>
      <p:sp>
        <p:nvSpPr>
          <p:cNvPr id="8" name="Footer Placeholder 7">
            <a:extLst>
              <a:ext uri="{FF2B5EF4-FFF2-40B4-BE49-F238E27FC236}">
                <a16:creationId xmlns:a16="http://schemas.microsoft.com/office/drawing/2014/main" id="{B1EDA623-0942-42E0-8249-B1EDDAF7E1CE}"/>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32FB8674-092B-46F4-85DE-2512A47EF6BA}"/>
              </a:ext>
            </a:extLst>
          </p:cNvPr>
          <p:cNvSpPr>
            <a:spLocks noGrp="1"/>
          </p:cNvSpPr>
          <p:nvPr>
            <p:ph type="sldNum" sz="quarter" idx="12"/>
          </p:nvPr>
        </p:nvSpPr>
        <p:spPr/>
        <p:txBody>
          <a:bodyPr/>
          <a:lstStyle/>
          <a:p>
            <a:fld id="{B6779D6A-4243-4164-895D-E2FA574F0396}" type="slidenum">
              <a:rPr lang="en-CA" smtClean="0"/>
              <a:t>‹#›</a:t>
            </a:fld>
            <a:endParaRPr lang="en-CA"/>
          </a:p>
        </p:txBody>
      </p:sp>
    </p:spTree>
    <p:extLst>
      <p:ext uri="{BB962C8B-B14F-4D97-AF65-F5344CB8AC3E}">
        <p14:creationId xmlns:p14="http://schemas.microsoft.com/office/powerpoint/2010/main" val="3860044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1F1BA-34A7-4E6E-A2B4-EC96AE246260}"/>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992815FE-6602-478C-B183-8DEB01E85549}"/>
              </a:ext>
            </a:extLst>
          </p:cNvPr>
          <p:cNvSpPr>
            <a:spLocks noGrp="1"/>
          </p:cNvSpPr>
          <p:nvPr>
            <p:ph type="dt" sz="half" idx="10"/>
          </p:nvPr>
        </p:nvSpPr>
        <p:spPr/>
        <p:txBody>
          <a:bodyPr/>
          <a:lstStyle/>
          <a:p>
            <a:fld id="{B731CB91-0E0D-49B0-AF2F-8B942F2307D1}" type="datetimeFigureOut">
              <a:rPr lang="en-CA" smtClean="0"/>
              <a:t>2020-07-05</a:t>
            </a:fld>
            <a:endParaRPr lang="en-CA"/>
          </a:p>
        </p:txBody>
      </p:sp>
      <p:sp>
        <p:nvSpPr>
          <p:cNvPr id="4" name="Footer Placeholder 3">
            <a:extLst>
              <a:ext uri="{FF2B5EF4-FFF2-40B4-BE49-F238E27FC236}">
                <a16:creationId xmlns:a16="http://schemas.microsoft.com/office/drawing/2014/main" id="{32094A71-2C18-4DB8-9049-4B5A21034834}"/>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54BE7DEE-BE34-40D1-9348-984384B242A1}"/>
              </a:ext>
            </a:extLst>
          </p:cNvPr>
          <p:cNvSpPr>
            <a:spLocks noGrp="1"/>
          </p:cNvSpPr>
          <p:nvPr>
            <p:ph type="sldNum" sz="quarter" idx="12"/>
          </p:nvPr>
        </p:nvSpPr>
        <p:spPr/>
        <p:txBody>
          <a:bodyPr/>
          <a:lstStyle/>
          <a:p>
            <a:fld id="{B6779D6A-4243-4164-895D-E2FA574F0396}" type="slidenum">
              <a:rPr lang="en-CA" smtClean="0"/>
              <a:t>‹#›</a:t>
            </a:fld>
            <a:endParaRPr lang="en-CA"/>
          </a:p>
        </p:txBody>
      </p:sp>
    </p:spTree>
    <p:extLst>
      <p:ext uri="{BB962C8B-B14F-4D97-AF65-F5344CB8AC3E}">
        <p14:creationId xmlns:p14="http://schemas.microsoft.com/office/powerpoint/2010/main" val="2417188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98B2D6-4673-4A10-8D71-C159CBFE2D85}"/>
              </a:ext>
            </a:extLst>
          </p:cNvPr>
          <p:cNvSpPr>
            <a:spLocks noGrp="1"/>
          </p:cNvSpPr>
          <p:nvPr>
            <p:ph type="dt" sz="half" idx="10"/>
          </p:nvPr>
        </p:nvSpPr>
        <p:spPr/>
        <p:txBody>
          <a:bodyPr/>
          <a:lstStyle/>
          <a:p>
            <a:fld id="{B731CB91-0E0D-49B0-AF2F-8B942F2307D1}" type="datetimeFigureOut">
              <a:rPr lang="en-CA" smtClean="0"/>
              <a:t>2020-07-05</a:t>
            </a:fld>
            <a:endParaRPr lang="en-CA"/>
          </a:p>
        </p:txBody>
      </p:sp>
      <p:sp>
        <p:nvSpPr>
          <p:cNvPr id="3" name="Footer Placeholder 2">
            <a:extLst>
              <a:ext uri="{FF2B5EF4-FFF2-40B4-BE49-F238E27FC236}">
                <a16:creationId xmlns:a16="http://schemas.microsoft.com/office/drawing/2014/main" id="{837B8964-F6ED-4574-8694-41D0F4166D60}"/>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3D0F0B37-A46C-4E1B-BFC7-1548C1CF2F24}"/>
              </a:ext>
            </a:extLst>
          </p:cNvPr>
          <p:cNvSpPr>
            <a:spLocks noGrp="1"/>
          </p:cNvSpPr>
          <p:nvPr>
            <p:ph type="sldNum" sz="quarter" idx="12"/>
          </p:nvPr>
        </p:nvSpPr>
        <p:spPr/>
        <p:txBody>
          <a:bodyPr/>
          <a:lstStyle/>
          <a:p>
            <a:fld id="{B6779D6A-4243-4164-895D-E2FA574F0396}" type="slidenum">
              <a:rPr lang="en-CA" smtClean="0"/>
              <a:t>‹#›</a:t>
            </a:fld>
            <a:endParaRPr lang="en-CA"/>
          </a:p>
        </p:txBody>
      </p:sp>
    </p:spTree>
    <p:extLst>
      <p:ext uri="{BB962C8B-B14F-4D97-AF65-F5344CB8AC3E}">
        <p14:creationId xmlns:p14="http://schemas.microsoft.com/office/powerpoint/2010/main" val="1299738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F610F-14BE-4947-A68E-98B6DD0213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BFD8EA28-A408-4EF1-99E5-7054FFCFE2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9D2E1732-F5F5-48D3-9879-DC5C841B37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862D16-33CE-498E-BB8B-FA84F6A8425C}"/>
              </a:ext>
            </a:extLst>
          </p:cNvPr>
          <p:cNvSpPr>
            <a:spLocks noGrp="1"/>
          </p:cNvSpPr>
          <p:nvPr>
            <p:ph type="dt" sz="half" idx="10"/>
          </p:nvPr>
        </p:nvSpPr>
        <p:spPr/>
        <p:txBody>
          <a:bodyPr/>
          <a:lstStyle/>
          <a:p>
            <a:fld id="{B731CB91-0E0D-49B0-AF2F-8B942F2307D1}" type="datetimeFigureOut">
              <a:rPr lang="en-CA" smtClean="0"/>
              <a:t>2020-07-05</a:t>
            </a:fld>
            <a:endParaRPr lang="en-CA"/>
          </a:p>
        </p:txBody>
      </p:sp>
      <p:sp>
        <p:nvSpPr>
          <p:cNvPr id="6" name="Footer Placeholder 5">
            <a:extLst>
              <a:ext uri="{FF2B5EF4-FFF2-40B4-BE49-F238E27FC236}">
                <a16:creationId xmlns:a16="http://schemas.microsoft.com/office/drawing/2014/main" id="{35ABDBA1-A7DF-473B-A222-78C942E96E6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89FD89A-D110-48F3-9312-20B73C789AC6}"/>
              </a:ext>
            </a:extLst>
          </p:cNvPr>
          <p:cNvSpPr>
            <a:spLocks noGrp="1"/>
          </p:cNvSpPr>
          <p:nvPr>
            <p:ph type="sldNum" sz="quarter" idx="12"/>
          </p:nvPr>
        </p:nvSpPr>
        <p:spPr/>
        <p:txBody>
          <a:bodyPr/>
          <a:lstStyle/>
          <a:p>
            <a:fld id="{B6779D6A-4243-4164-895D-E2FA574F0396}" type="slidenum">
              <a:rPr lang="en-CA" smtClean="0"/>
              <a:t>‹#›</a:t>
            </a:fld>
            <a:endParaRPr lang="en-CA"/>
          </a:p>
        </p:txBody>
      </p:sp>
    </p:spTree>
    <p:extLst>
      <p:ext uri="{BB962C8B-B14F-4D97-AF65-F5344CB8AC3E}">
        <p14:creationId xmlns:p14="http://schemas.microsoft.com/office/powerpoint/2010/main" val="3175140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70D84-042B-41D4-9C67-95D7E018AD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E3D00C59-CB6D-41AC-9525-72AD715FB2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837318D1-2625-4CD9-A2B2-23166F59B5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227C34-E2AB-438C-96D4-77A30624F5EA}"/>
              </a:ext>
            </a:extLst>
          </p:cNvPr>
          <p:cNvSpPr>
            <a:spLocks noGrp="1"/>
          </p:cNvSpPr>
          <p:nvPr>
            <p:ph type="dt" sz="half" idx="10"/>
          </p:nvPr>
        </p:nvSpPr>
        <p:spPr/>
        <p:txBody>
          <a:bodyPr/>
          <a:lstStyle/>
          <a:p>
            <a:fld id="{B731CB91-0E0D-49B0-AF2F-8B942F2307D1}" type="datetimeFigureOut">
              <a:rPr lang="en-CA" smtClean="0"/>
              <a:t>2020-07-05</a:t>
            </a:fld>
            <a:endParaRPr lang="en-CA"/>
          </a:p>
        </p:txBody>
      </p:sp>
      <p:sp>
        <p:nvSpPr>
          <p:cNvPr id="6" name="Footer Placeholder 5">
            <a:extLst>
              <a:ext uri="{FF2B5EF4-FFF2-40B4-BE49-F238E27FC236}">
                <a16:creationId xmlns:a16="http://schemas.microsoft.com/office/drawing/2014/main" id="{0B4021B5-1B0D-4024-BFB9-18E4EE7888FE}"/>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ABE48304-4FE0-4108-B802-EBCF29246249}"/>
              </a:ext>
            </a:extLst>
          </p:cNvPr>
          <p:cNvSpPr>
            <a:spLocks noGrp="1"/>
          </p:cNvSpPr>
          <p:nvPr>
            <p:ph type="sldNum" sz="quarter" idx="12"/>
          </p:nvPr>
        </p:nvSpPr>
        <p:spPr/>
        <p:txBody>
          <a:bodyPr/>
          <a:lstStyle/>
          <a:p>
            <a:fld id="{B6779D6A-4243-4164-895D-E2FA574F0396}" type="slidenum">
              <a:rPr lang="en-CA" smtClean="0"/>
              <a:t>‹#›</a:t>
            </a:fld>
            <a:endParaRPr lang="en-CA"/>
          </a:p>
        </p:txBody>
      </p:sp>
    </p:spTree>
    <p:extLst>
      <p:ext uri="{BB962C8B-B14F-4D97-AF65-F5344CB8AC3E}">
        <p14:creationId xmlns:p14="http://schemas.microsoft.com/office/powerpoint/2010/main" val="506842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042919-66C0-488F-8E58-E50E6DEC1F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A5C66C73-90E9-4937-BC3C-3227F544C4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858CE48-35FB-42A7-B78A-5E09DE01F9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31CB91-0E0D-49B0-AF2F-8B942F2307D1}" type="datetimeFigureOut">
              <a:rPr lang="en-CA" smtClean="0"/>
              <a:t>2020-07-05</a:t>
            </a:fld>
            <a:endParaRPr lang="en-CA"/>
          </a:p>
        </p:txBody>
      </p:sp>
      <p:sp>
        <p:nvSpPr>
          <p:cNvPr id="5" name="Footer Placeholder 4">
            <a:extLst>
              <a:ext uri="{FF2B5EF4-FFF2-40B4-BE49-F238E27FC236}">
                <a16:creationId xmlns:a16="http://schemas.microsoft.com/office/drawing/2014/main" id="{E369A897-427E-4953-BC23-819B0E0E69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42E16E40-5DA6-4101-9448-B3695EE217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779D6A-4243-4164-895D-E2FA574F0396}" type="slidenum">
              <a:rPr lang="en-CA" smtClean="0"/>
              <a:t>‹#›</a:t>
            </a:fld>
            <a:endParaRPr lang="en-CA"/>
          </a:p>
        </p:txBody>
      </p:sp>
    </p:spTree>
    <p:extLst>
      <p:ext uri="{BB962C8B-B14F-4D97-AF65-F5344CB8AC3E}">
        <p14:creationId xmlns:p14="http://schemas.microsoft.com/office/powerpoint/2010/main" val="750991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3" name="Rectangle 132">
            <a:extLst>
              <a:ext uri="{FF2B5EF4-FFF2-40B4-BE49-F238E27FC236}">
                <a16:creationId xmlns:a16="http://schemas.microsoft.com/office/drawing/2014/main" id="{407C9FC5-0C1E-42A8-97E6-F940775A0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8DD3DF30-6ABD-4802-A787-FD9074B351A8}"/>
              </a:ext>
            </a:extLst>
          </p:cNvPr>
          <p:cNvSpPr>
            <a:spLocks noGrp="1"/>
          </p:cNvSpPr>
          <p:nvPr>
            <p:ph type="ctrTitle"/>
          </p:nvPr>
        </p:nvSpPr>
        <p:spPr>
          <a:xfrm>
            <a:off x="1524000" y="4218281"/>
            <a:ext cx="4265007" cy="1885199"/>
          </a:xfrm>
        </p:spPr>
        <p:txBody>
          <a:bodyPr anchor="ctr">
            <a:normAutofit/>
          </a:bodyPr>
          <a:lstStyle/>
          <a:p>
            <a:pPr algn="l"/>
            <a:r>
              <a:rPr lang="en-CA" sz="5100" b="1"/>
              <a:t>Facial Emotion Recognition</a:t>
            </a:r>
          </a:p>
        </p:txBody>
      </p:sp>
      <p:sp>
        <p:nvSpPr>
          <p:cNvPr id="3" name="Subtitle 2">
            <a:extLst>
              <a:ext uri="{FF2B5EF4-FFF2-40B4-BE49-F238E27FC236}">
                <a16:creationId xmlns:a16="http://schemas.microsoft.com/office/drawing/2014/main" id="{020C38B4-536B-4971-8154-B5005D0D2068}"/>
              </a:ext>
            </a:extLst>
          </p:cNvPr>
          <p:cNvSpPr>
            <a:spLocks noGrp="1"/>
          </p:cNvSpPr>
          <p:nvPr>
            <p:ph type="subTitle" idx="1"/>
          </p:nvPr>
        </p:nvSpPr>
        <p:spPr>
          <a:xfrm>
            <a:off x="6018412" y="4218281"/>
            <a:ext cx="4649588" cy="1885199"/>
          </a:xfrm>
        </p:spPr>
        <p:txBody>
          <a:bodyPr anchor="ctr">
            <a:normAutofit/>
          </a:bodyPr>
          <a:lstStyle/>
          <a:p>
            <a:r>
              <a:rPr lang="en-US" sz="1400" dirty="0"/>
              <a:t>Facial emotion recognition is the process of detecting human emotions from facial expressions. Real time facial emotion recognition systems are nowadays used in a variety of ways, such as driver monitoring systems for driver and occupant state in the car (fatigue, distraction, etc.) In this project we would like to use AI solutions to reconstruct this technology and then review the results and discuss on ways to improve them in future projects.</a:t>
            </a:r>
          </a:p>
        </p:txBody>
      </p:sp>
      <p:sp>
        <p:nvSpPr>
          <p:cNvPr id="135" name="Oval 134">
            <a:extLst>
              <a:ext uri="{FF2B5EF4-FFF2-40B4-BE49-F238E27FC236}">
                <a16:creationId xmlns:a16="http://schemas.microsoft.com/office/drawing/2014/main" id="{9EE371B4-A1D9-4EFE-8FE1-000495831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617" y="4218281"/>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solidFill>
                <a:schemeClr val="accent5"/>
              </a:solidFill>
              <a:effectLst/>
              <a:uLnTx/>
              <a:uFillTx/>
              <a:latin typeface="Calibri" panose="020F0502020204030204"/>
              <a:ea typeface="+mn-ea"/>
              <a:cs typeface="+mn-cs"/>
            </a:endParaRPr>
          </a:p>
        </p:txBody>
      </p:sp>
      <p:sp>
        <p:nvSpPr>
          <p:cNvPr id="137" name="Arc 136">
            <a:extLst>
              <a:ext uri="{FF2B5EF4-FFF2-40B4-BE49-F238E27FC236}">
                <a16:creationId xmlns:a16="http://schemas.microsoft.com/office/drawing/2014/main" id="{2E19C174-9C7C-461E-970B-4320199015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38539" y="3295432"/>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30" name="Picture 29">
            <a:extLst>
              <a:ext uri="{FF2B5EF4-FFF2-40B4-BE49-F238E27FC236}">
                <a16:creationId xmlns:a16="http://schemas.microsoft.com/office/drawing/2014/main" id="{02B76DD1-3A4A-469A-B368-57DDE0BC00B1}"/>
              </a:ext>
            </a:extLst>
          </p:cNvPr>
          <p:cNvPicPr>
            <a:picLocks noChangeAspect="1"/>
          </p:cNvPicPr>
          <p:nvPr/>
        </p:nvPicPr>
        <p:blipFill rotWithShape="1">
          <a:blip r:embed="rId2">
            <a:extLst>
              <a:ext uri="{28A0092B-C50C-407E-A947-70E740481C1C}">
                <a14:useLocalDpi xmlns:a14="http://schemas.microsoft.com/office/drawing/2010/main" val="0"/>
              </a:ext>
            </a:extLst>
          </a:blip>
          <a:srcRect r="35970"/>
          <a:stretch/>
        </p:blipFill>
        <p:spPr>
          <a:xfrm>
            <a:off x="3814763" y="1506538"/>
            <a:ext cx="3603625" cy="1630363"/>
          </a:xfrm>
          <a:prstGeom prst="rect">
            <a:avLst/>
          </a:prstGeom>
        </p:spPr>
      </p:pic>
      <p:pic>
        <p:nvPicPr>
          <p:cNvPr id="5" name="Picture 4" descr="A person brushing his teeth&#10;&#10;Description automatically generated">
            <a:extLst>
              <a:ext uri="{FF2B5EF4-FFF2-40B4-BE49-F238E27FC236}">
                <a16:creationId xmlns:a16="http://schemas.microsoft.com/office/drawing/2014/main" id="{98C762DA-5392-4A2B-97D8-3FB065822C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138" y="1506538"/>
            <a:ext cx="3013075" cy="1630363"/>
          </a:xfrm>
          <a:prstGeom prst="rect">
            <a:avLst/>
          </a:prstGeom>
        </p:spPr>
      </p:pic>
      <p:pic>
        <p:nvPicPr>
          <p:cNvPr id="31" name="Picture 30">
            <a:extLst>
              <a:ext uri="{FF2B5EF4-FFF2-40B4-BE49-F238E27FC236}">
                <a16:creationId xmlns:a16="http://schemas.microsoft.com/office/drawing/2014/main" id="{E5373D83-97AD-45C6-B832-6682434BEC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99350" y="1506538"/>
            <a:ext cx="3960813" cy="1630363"/>
          </a:xfrm>
          <a:prstGeom prst="rect">
            <a:avLst/>
          </a:prstGeom>
        </p:spPr>
      </p:pic>
    </p:spTree>
    <p:extLst>
      <p:ext uri="{BB962C8B-B14F-4D97-AF65-F5344CB8AC3E}">
        <p14:creationId xmlns:p14="http://schemas.microsoft.com/office/powerpoint/2010/main" val="10653226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6</Words>
  <Application>Microsoft Macintosh PowerPoint</Application>
  <PresentationFormat>Widescreen</PresentationFormat>
  <Paragraphs>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Facial Emotion Recognition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Facial Emotion Recognition</dc:title>
  <dc:creator>neha sharma</dc:creator>
  <cp:lastModifiedBy>Microsoft Office User</cp:lastModifiedBy>
  <cp:revision>3</cp:revision>
  <dcterms:created xsi:type="dcterms:W3CDTF">2020-06-30T19:24:45Z</dcterms:created>
  <dcterms:modified xsi:type="dcterms:W3CDTF">2020-07-06T05:59:46Z</dcterms:modified>
</cp:coreProperties>
</file>