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-2939612" y="-130839"/>
            <a:ext cx="18884024" cy="10015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ctrTitle"/>
          </p:nvPr>
        </p:nvSpPr>
        <p:spPr>
          <a:xfrm>
            <a:off x="6897227" y="3102007"/>
            <a:ext cx="5721302" cy="2271119"/>
          </a:xfrm>
          <a:prstGeom prst="rect">
            <a:avLst/>
          </a:prstGeom>
        </p:spPr>
        <p:txBody>
          <a:bodyPr/>
          <a:lstStyle/>
          <a:p>
            <a:pPr algn="l"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Do you see anyone?</a:t>
            </a:r>
          </a:p>
          <a:p>
            <a:pPr algn="l"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What is her mood?</a:t>
            </a:r>
          </a:p>
          <a:p>
            <a:pPr algn="l">
              <a:defRPr b="1" sz="3000">
                <a:latin typeface="+mn-lt"/>
                <a:ea typeface="+mn-ea"/>
                <a:cs typeface="+mn-cs"/>
                <a:sym typeface="Helvetica"/>
              </a:defRPr>
            </a:pPr>
            <a:r>
              <a:t>Is she practicing social distancing?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xfrm>
            <a:off x="6955456" y="5823177"/>
            <a:ext cx="5604845" cy="2827426"/>
          </a:xfrm>
          <a:prstGeom prst="rect">
            <a:avLst/>
          </a:prstGeom>
        </p:spPr>
        <p:txBody>
          <a:bodyPr/>
          <a:lstStyle/>
          <a:p>
            <a:pPr algn="just" defTabSz="284622">
              <a:defRPr sz="1479"/>
            </a:pPr>
            <a:r>
              <a:t>COVID-19 has changed everything in our lives, we need to practice social distancing and if we are feeling sick we need to let others know and stay home. Imagine a robot that can tell if you are feeling bad or good. We may be able to answer these questions by just looking at an image of a person and reading a short description of her mood. (if we could it could be a robot seeing a person and listening to her story)</a:t>
            </a:r>
          </a:p>
          <a:p>
            <a:pPr algn="just" defTabSz="284622">
              <a:defRPr sz="1479"/>
            </a:pPr>
            <a:r>
              <a:t>In this project, we will learn how to detect faces and find the sentiment of a sentence.</a:t>
            </a:r>
          </a:p>
          <a:p>
            <a:pPr algn="just" defTabSz="284622">
              <a:defRPr sz="1479"/>
            </a:pPr>
            <a:r>
              <a:t>As a bonus students can choose to work on distance estimation. Imagine a robot coming to people and warning them about social distancing.</a:t>
            </a:r>
          </a:p>
        </p:txBody>
      </p:sp>
      <p:sp>
        <p:nvSpPr>
          <p:cNvPr id="122" name="Shape 122"/>
          <p:cNvSpPr/>
          <p:nvPr/>
        </p:nvSpPr>
        <p:spPr>
          <a:xfrm>
            <a:off x="6897227" y="1112924"/>
            <a:ext cx="5721302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b="1" sz="3900">
                <a:solidFill>
                  <a:srgbClr val="21373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Robotics Project </a:t>
            </a:r>
          </a:p>
        </p:txBody>
      </p:sp>
      <p:sp>
        <p:nvSpPr>
          <p:cNvPr id="123" name="Shape 123"/>
          <p:cNvSpPr/>
          <p:nvPr/>
        </p:nvSpPr>
        <p:spPr>
          <a:xfrm>
            <a:off x="10898937" y="9100653"/>
            <a:ext cx="19068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 defTabSz="531622">
              <a:defRPr sz="1500"/>
            </a:lvl1pPr>
          </a:lstStyle>
          <a:p>
            <a:pPr/>
            <a:r>
              <a:t>Mentors: Bita, Dorsa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