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-2939611" y="-130838"/>
            <a:ext cx="18884022" cy="10015276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ctrTitle"/>
          </p:nvPr>
        </p:nvSpPr>
        <p:spPr>
          <a:xfrm>
            <a:off x="6897228" y="3102008"/>
            <a:ext cx="5721301" cy="2271118"/>
          </a:xfrm>
          <a:prstGeom prst="rect">
            <a:avLst/>
          </a:prstGeom>
        </p:spPr>
        <p:txBody>
          <a:bodyPr/>
          <a:lstStyle/>
          <a:p>
            <a:pPr algn="l">
              <a:defRPr b="1"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Who is she?</a:t>
            </a:r>
          </a:p>
          <a:p>
            <a:pPr algn="l">
              <a:defRPr b="1"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What is her mood?</a:t>
            </a:r>
          </a:p>
          <a:p>
            <a:pPr algn="l">
              <a:defRPr b="1"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Is she standing close to you?</a:t>
            </a:r>
          </a:p>
        </p:txBody>
      </p:sp>
      <p:sp>
        <p:nvSpPr>
          <p:cNvPr id="121" name="Shape 121"/>
          <p:cNvSpPr/>
          <p:nvPr>
            <p:ph type="subTitle" sz="quarter" idx="1"/>
          </p:nvPr>
        </p:nvSpPr>
        <p:spPr>
          <a:xfrm>
            <a:off x="6955456" y="5823177"/>
            <a:ext cx="5604844" cy="2827425"/>
          </a:xfrm>
          <a:prstGeom prst="rect">
            <a:avLst/>
          </a:prstGeom>
        </p:spPr>
        <p:txBody>
          <a:bodyPr/>
          <a:lstStyle/>
          <a:p>
            <a:pPr algn="just" defTabSz="327152">
              <a:defRPr sz="1792"/>
            </a:pPr>
            <a:r>
              <a:t>We want to answer these questions by just looking at an image of a person and reading a short description of her mood. (if we could it could be a robot seeing a person and listening to her story)</a:t>
            </a:r>
          </a:p>
          <a:p>
            <a:pPr algn="just" defTabSz="327152">
              <a:defRPr sz="1792"/>
            </a:pPr>
            <a:r>
              <a:t>In this project, we will learn how to detect faces, recognize them and find the sentiment of a sentence.</a:t>
            </a:r>
          </a:p>
          <a:p>
            <a:pPr algn="just" defTabSz="327152">
              <a:defRPr sz="1792"/>
            </a:pPr>
            <a:r>
              <a:t>As a bonus students can choose to work on distance estimation too. </a:t>
            </a:r>
          </a:p>
        </p:txBody>
      </p:sp>
      <p:sp>
        <p:nvSpPr>
          <p:cNvPr id="122" name="Shape 122"/>
          <p:cNvSpPr/>
          <p:nvPr/>
        </p:nvSpPr>
        <p:spPr>
          <a:xfrm>
            <a:off x="6897228" y="137207"/>
            <a:ext cx="5721301" cy="2271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b="1" sz="3900">
                <a:solidFill>
                  <a:srgbClr val="21373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Robotics Project </a:t>
            </a:r>
          </a:p>
        </p:txBody>
      </p:sp>
      <p:sp>
        <p:nvSpPr>
          <p:cNvPr id="123" name="Shape 123"/>
          <p:cNvSpPr/>
          <p:nvPr/>
        </p:nvSpPr>
        <p:spPr>
          <a:xfrm>
            <a:off x="10898938" y="9100653"/>
            <a:ext cx="1906895" cy="377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just" defTabSz="531622">
              <a:defRPr sz="1547"/>
            </a:lvl1pPr>
          </a:lstStyle>
          <a:p>
            <a:pPr/>
            <a:r>
              <a:t>Mentors: Bita, Dorsa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