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0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6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9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9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8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7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6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3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编译无误，则开始运行</a:t>
            </a:r>
            <a:endParaRPr lang="en-US" altLang="zh-CN" dirty="0" smtClean="0"/>
          </a:p>
          <a:p>
            <a:r>
              <a:rPr lang="zh-CN" altLang="en-US" dirty="0" smtClean="0"/>
              <a:t>不出意外的话，出现下面的错误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这等同于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下我们非常熟悉的错误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161"/>
            <a:ext cx="10515768" cy="79011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86" y="4445380"/>
            <a:ext cx="5607780" cy="20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1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下提示找不到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，就该修改环境变量了。</a:t>
            </a:r>
            <a:endParaRPr lang="en-US" altLang="zh-CN" dirty="0" smtClean="0"/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下提示找不到</a:t>
            </a:r>
            <a:r>
              <a:rPr lang="en-US" altLang="zh-CN" dirty="0" smtClean="0"/>
              <a:t>*.so</a:t>
            </a:r>
            <a:r>
              <a:rPr lang="zh-CN" altLang="en-US" dirty="0" smtClean="0"/>
              <a:t>，办法如下：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ld.so.conf</a:t>
            </a:r>
            <a:r>
              <a:rPr lang="zh-CN" altLang="en-US" dirty="0" smtClean="0"/>
              <a:t>，编辑这个文件，里面通常有第一行，在下面加上第二行所示路径名，保存。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ldconfig</a:t>
            </a:r>
            <a:r>
              <a:rPr lang="zh-CN" altLang="en-US" dirty="0" smtClean="0"/>
              <a:t>，即可。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linux</a:t>
            </a:r>
            <a:r>
              <a:rPr lang="zh-CN" altLang="en-US" dirty="0" smtClean="0"/>
              <a:t>下修改环境变量不需要重启。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91" y="3522392"/>
            <a:ext cx="5254617" cy="4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8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大功告成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再运行</a:t>
            </a:r>
            <a:r>
              <a:rPr lang="en-US" altLang="zh-CN" dirty="0" smtClean="0"/>
              <a:t>./test</a:t>
            </a:r>
            <a:r>
              <a:rPr lang="zh-CN" altLang="en-US" dirty="0" smtClean="0"/>
              <a:t>，不出意外的话，大功告成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2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err="1" smtClean="0"/>
              <a:t>opencv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下载源码</a:t>
            </a:r>
            <a:endParaRPr lang="en-US" altLang="zh-CN" dirty="0" smtClean="0"/>
          </a:p>
          <a:p>
            <a:r>
              <a:rPr lang="en-US" altLang="zh-CN" dirty="0" err="1" smtClean="0"/>
              <a:t>cmake-gui</a:t>
            </a:r>
            <a:endParaRPr lang="en-US" altLang="zh-CN" dirty="0" smtClean="0"/>
          </a:p>
          <a:p>
            <a:r>
              <a:rPr lang="en-US" altLang="zh-CN" dirty="0" err="1" smtClean="0"/>
              <a:t>gcc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r>
              <a:rPr lang="zh-CN" altLang="en-US" dirty="0" smtClean="0"/>
              <a:t>常见编译错误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25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  </a:t>
            </a:r>
            <a:r>
              <a:rPr lang="en-US" altLang="zh-CN" dirty="0" smtClean="0"/>
              <a:t>opencv.org</a:t>
            </a:r>
          </a:p>
          <a:p>
            <a:r>
              <a:rPr lang="zh-CN" altLang="en-US" dirty="0" smtClean="0"/>
              <a:t>以最新版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3.2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r>
              <a:rPr lang="zh-CN" altLang="en-US" dirty="0" smtClean="0"/>
              <a:t>开发环境：</a:t>
            </a:r>
            <a:r>
              <a:rPr lang="en-US" altLang="zh-CN" dirty="0" smtClean="0"/>
              <a:t>Ubuntu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05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代码解压在任意目录，例如 </a:t>
            </a:r>
            <a:r>
              <a:rPr lang="en-US" altLang="zh-CN" dirty="0" smtClean="0"/>
              <a:t>/home/xx/opencv-3.2.0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xx</a:t>
            </a:r>
            <a:r>
              <a:rPr lang="zh-CN" altLang="en-US" dirty="0" smtClean="0"/>
              <a:t>表示你的用户名，我的用户名是</a:t>
            </a:r>
            <a:r>
              <a:rPr lang="en-US" altLang="zh-CN" dirty="0" smtClean="0"/>
              <a:t>yl</a:t>
            </a:r>
          </a:p>
          <a:p>
            <a:r>
              <a:rPr lang="zh-CN" altLang="en-US" dirty="0" smtClean="0"/>
              <a:t>源码根目录下有个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，以后凡是看到此文件，说明这个源码可以用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进行编译。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cmake-gui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6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，前两行填入目录，其中</a:t>
            </a:r>
            <a:r>
              <a:rPr lang="en-US" altLang="zh-CN" dirty="0" smtClean="0"/>
              <a:t>where to build the binaries</a:t>
            </a:r>
            <a:r>
              <a:rPr lang="zh-CN" altLang="en-US" dirty="0" smtClean="0"/>
              <a:t>，建议填入</a:t>
            </a:r>
            <a:r>
              <a:rPr lang="en-US" altLang="zh-CN" dirty="0" smtClean="0"/>
              <a:t>opencv-3.2.0</a:t>
            </a:r>
            <a:r>
              <a:rPr lang="zh-CN" altLang="en-US" dirty="0" smtClean="0"/>
              <a:t>下的一个新建目录。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73" y="2854284"/>
            <a:ext cx="666843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一些选项：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extra_module_path</a:t>
            </a:r>
            <a:r>
              <a:rPr lang="zh-CN" altLang="en-US" dirty="0" smtClean="0"/>
              <a:t>：设为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contrib</a:t>
            </a:r>
            <a:r>
              <a:rPr lang="zh-CN" altLang="en-US" dirty="0" smtClean="0"/>
              <a:t>的路径，可以忽略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build_examples</a:t>
            </a:r>
            <a:r>
              <a:rPr lang="zh-CN" altLang="en-US" dirty="0" smtClean="0"/>
              <a:t>：勾选后可以运行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的自带例子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build_docs</a:t>
            </a:r>
            <a:r>
              <a:rPr lang="zh-CN" altLang="en-US" dirty="0" smtClean="0"/>
              <a:t>：文档，一般不需要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build_shared_libs</a:t>
            </a:r>
            <a:r>
              <a:rPr lang="zh-CN" altLang="en-US" dirty="0" smtClean="0"/>
              <a:t>：勾选后编译动态库，否则静态库，建议勾选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eigen_include_path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with_eigen</a:t>
            </a:r>
            <a:r>
              <a:rPr lang="zh-CN" altLang="en-US" dirty="0" smtClean="0"/>
              <a:t>：对</a:t>
            </a:r>
            <a:r>
              <a:rPr lang="en-US" altLang="zh-CN" dirty="0" err="1" smtClean="0"/>
              <a:t>eigen</a:t>
            </a:r>
            <a:r>
              <a:rPr lang="zh-CN" altLang="en-US" dirty="0" smtClean="0"/>
              <a:t>的支持，如果有</a:t>
            </a:r>
            <a:r>
              <a:rPr lang="en-US" altLang="zh-CN" dirty="0" err="1" smtClean="0"/>
              <a:t>eigen</a:t>
            </a:r>
            <a:r>
              <a:rPr lang="zh-CN" altLang="en-US" dirty="0" smtClean="0"/>
              <a:t>可勾选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with_1394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1394</a:t>
            </a:r>
            <a:r>
              <a:rPr lang="zh-CN" altLang="en-US" dirty="0" smtClean="0"/>
              <a:t>接口支持，可不选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with_cuda</a:t>
            </a:r>
            <a:r>
              <a:rPr lang="zh-CN" altLang="en-US" dirty="0" smtClean="0"/>
              <a:t>：如果有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显卡和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，则选上，否则不选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cmake_install_prefix</a:t>
            </a:r>
            <a:r>
              <a:rPr lang="zh-CN" altLang="en-US" dirty="0" smtClean="0"/>
              <a:t>：安装目录，不用修改，但我偏好设为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根目录下的一个新建子目录，这样更方便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多版本共存</a:t>
            </a:r>
            <a:endParaRPr lang="en-US" altLang="zh-CN" dirty="0" smtClean="0"/>
          </a:p>
          <a:p>
            <a:r>
              <a:rPr lang="zh-CN" altLang="en-US" dirty="0" smtClean="0"/>
              <a:t>依次点击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generate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80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没有错误，则可以开始编译</a:t>
            </a:r>
            <a:endParaRPr lang="en-US" altLang="zh-CN" dirty="0" smtClean="0"/>
          </a:p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buildlinux</a:t>
            </a:r>
            <a:r>
              <a:rPr lang="zh-CN" altLang="en-US" dirty="0" smtClean="0"/>
              <a:t>目录，会看到下面生成了一个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运行 </a:t>
            </a:r>
            <a:r>
              <a:rPr lang="en-US" altLang="zh-CN" dirty="0" smtClean="0"/>
              <a:t>make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make –</a:t>
            </a:r>
            <a:r>
              <a:rPr lang="en-US" altLang="zh-CN" dirty="0" err="1" smtClean="0"/>
              <a:t>jx</a:t>
            </a:r>
            <a:endParaRPr lang="en-US" altLang="zh-CN" dirty="0"/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表示多线程编译的线程数，视你电脑的能力而定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make install </a:t>
            </a:r>
            <a:endParaRPr lang="en-US" altLang="zh-CN" dirty="0"/>
          </a:p>
          <a:p>
            <a:pPr lvl="1"/>
            <a:r>
              <a:rPr lang="zh-CN" altLang="en-US" dirty="0" smtClean="0"/>
              <a:t>它会把头文件和库文件复制到你在前一步指定的</a:t>
            </a:r>
            <a:r>
              <a:rPr lang="en-US" altLang="zh-CN" dirty="0" smtClean="0"/>
              <a:t>cmake_install_prefix</a:t>
            </a:r>
            <a:r>
              <a:rPr lang="zh-CN" altLang="en-US" dirty="0" smtClean="0"/>
              <a:t>目录下。我的是</a:t>
            </a:r>
            <a:r>
              <a:rPr lang="en-US" altLang="zh-CN" dirty="0" smtClean="0"/>
              <a:t>/home/yl/opencv-3.2.0/</a:t>
            </a:r>
            <a:r>
              <a:rPr lang="en-US" altLang="zh-CN" dirty="0" err="1" smtClean="0"/>
              <a:t>buildlinux</a:t>
            </a:r>
            <a:r>
              <a:rPr lang="en-US" altLang="zh-CN" dirty="0" smtClean="0"/>
              <a:t>/install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87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在电脑上任意地方新建一个目录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，并新建一个源文件</a:t>
            </a:r>
            <a:r>
              <a:rPr lang="en-US" altLang="zh-CN" dirty="0" smtClean="0"/>
              <a:t>test.cpp</a:t>
            </a:r>
            <a:r>
              <a:rPr lang="zh-CN" altLang="en-US" dirty="0" smtClean="0"/>
              <a:t>，内容如下：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42" y="2420350"/>
            <a:ext cx="5537061" cy="33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3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编译，</a:t>
            </a:r>
            <a:r>
              <a:rPr lang="en-US" altLang="zh-CN" dirty="0" smtClean="0"/>
              <a:t>g++</a:t>
            </a:r>
            <a:r>
              <a:rPr lang="zh-CN" altLang="en-US" dirty="0" smtClean="0"/>
              <a:t>编译命令如下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-I  </a:t>
            </a:r>
            <a:r>
              <a:rPr lang="zh-CN" altLang="en-US" dirty="0" smtClean="0"/>
              <a:t>表示包含目录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-L </a:t>
            </a:r>
            <a:r>
              <a:rPr lang="zh-CN" altLang="en-US" dirty="0" smtClean="0"/>
              <a:t>表示库目录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-o </a:t>
            </a:r>
            <a:r>
              <a:rPr lang="zh-CN" altLang="en-US" dirty="0" smtClean="0"/>
              <a:t>表示输出文件名，这里表示生成的可执行文件名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lopencv_highgui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lopencv_imgproc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lopencv_core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等，这些是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库的名称，视用到的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的功能按需添加。这些库文件在你的</a:t>
            </a:r>
            <a:r>
              <a:rPr lang="en-US" altLang="zh-CN" dirty="0" smtClean="0"/>
              <a:t>-L </a:t>
            </a:r>
            <a:r>
              <a:rPr lang="zh-CN" altLang="en-US" dirty="0" smtClean="0"/>
              <a:t>指定的目录下。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0" y="4638201"/>
            <a:ext cx="11144439" cy="7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1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510</Words>
  <Application>Microsoft Office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编译opencv</vt:lpstr>
      <vt:lpstr>下载opencv源码</vt:lpstr>
      <vt:lpstr>cmake编译</vt:lpstr>
      <vt:lpstr>cmake编译</vt:lpstr>
      <vt:lpstr>cmake编译</vt:lpstr>
      <vt:lpstr>cmake编译</vt:lpstr>
      <vt:lpstr>opencv测试</vt:lpstr>
      <vt:lpstr>opencv测试</vt:lpstr>
      <vt:lpstr>运行</vt:lpstr>
      <vt:lpstr>运行</vt:lpstr>
      <vt:lpstr>大功告成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yl</cp:lastModifiedBy>
  <cp:revision>15</cp:revision>
  <dcterms:created xsi:type="dcterms:W3CDTF">2017-07-02T13:05:48Z</dcterms:created>
  <dcterms:modified xsi:type="dcterms:W3CDTF">2017-07-12T03:54:22Z</dcterms:modified>
</cp:coreProperties>
</file>