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3" r:id="rId6"/>
    <p:sldId id="258" r:id="rId7"/>
    <p:sldId id="261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6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3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2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1AD3-4A91-4C3D-AA89-0551B6E0CC9D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4D41-17C7-434F-9A93-D54605079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poem_qian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_contrib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杨力</a:t>
            </a:r>
            <a:endParaRPr lang="en-US" altLang="zh-CN" dirty="0" smtClean="0"/>
          </a:p>
          <a:p>
            <a:r>
              <a:rPr lang="en-US" altLang="zh-CN" smtClean="0"/>
              <a:t>2017.5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OpenCV3</a:t>
            </a:r>
            <a:r>
              <a:rPr lang="zh-CN" altLang="en-US" dirty="0"/>
              <a:t>编程入门</a:t>
            </a:r>
            <a:r>
              <a:rPr lang="en-US" altLang="zh-CN" dirty="0"/>
              <a:t>_</a:t>
            </a:r>
            <a:r>
              <a:rPr lang="zh-CN" altLang="en-US" dirty="0"/>
              <a:t>毛星云编著</a:t>
            </a:r>
            <a:r>
              <a:rPr lang="en-US" altLang="zh-CN" dirty="0"/>
              <a:t>_</a:t>
            </a:r>
            <a:r>
              <a:rPr lang="zh-CN" altLang="en-US" dirty="0"/>
              <a:t>电子工业出版</a:t>
            </a:r>
            <a:r>
              <a:rPr lang="en-US" altLang="zh-CN" dirty="0"/>
              <a:t>.</a:t>
            </a:r>
            <a:r>
              <a:rPr lang="en-US" altLang="zh-CN" dirty="0" smtClean="0"/>
              <a:t>pdf</a:t>
            </a:r>
          </a:p>
          <a:p>
            <a:pPr lvl="1"/>
            <a:r>
              <a:rPr lang="zh-CN" altLang="en-US" dirty="0" smtClean="0"/>
              <a:t>有电子书，源代码下载，在作者博客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blog.csdn.net/poem_qianmo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上搜索 </a:t>
            </a:r>
            <a:r>
              <a:rPr lang="en-US" altLang="zh-CN" smtClean="0"/>
              <a:t>opencv3</a:t>
            </a:r>
            <a:endParaRPr lang="en-US" altLang="zh-CN" dirty="0" smtClean="0"/>
          </a:p>
          <a:p>
            <a:r>
              <a:rPr lang="en-US" altLang="zh-CN" dirty="0" err="1"/>
              <a:t>OpenCV</a:t>
            </a:r>
            <a:r>
              <a:rPr lang="zh-CN" altLang="en-US" dirty="0"/>
              <a:t>入门教程</a:t>
            </a:r>
            <a:r>
              <a:rPr lang="en-US" altLang="zh-CN" dirty="0"/>
              <a:t>.</a:t>
            </a:r>
            <a:r>
              <a:rPr lang="en-US" altLang="zh-CN" dirty="0" smtClean="0"/>
              <a:t>pdf  </a:t>
            </a:r>
            <a:r>
              <a:rPr lang="zh-CN" altLang="en-US" dirty="0" smtClean="0"/>
              <a:t>于仕琪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67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</a:t>
            </a:r>
            <a:r>
              <a:rPr lang="en-US" altLang="zh-CN" dirty="0" smtClean="0"/>
              <a:t>1.0  C</a:t>
            </a:r>
            <a:r>
              <a:rPr lang="zh-CN" altLang="en-US" dirty="0" smtClean="0"/>
              <a:t>语言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函数名以小写</a:t>
            </a:r>
            <a:r>
              <a:rPr lang="en-US" altLang="zh-CN" dirty="0" smtClean="0"/>
              <a:t>cv</a:t>
            </a:r>
            <a:r>
              <a:rPr lang="zh-CN" altLang="en-US" dirty="0" smtClean="0"/>
              <a:t>开头，不</a:t>
            </a:r>
            <a:r>
              <a:rPr lang="zh-CN" altLang="en-US" dirty="0" smtClean="0"/>
              <a:t>建议</a:t>
            </a:r>
            <a:r>
              <a:rPr lang="zh-CN" altLang="en-US" dirty="0" smtClean="0"/>
              <a:t>使用。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2.x  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3.x</a:t>
            </a:r>
          </a:p>
          <a:p>
            <a:pPr lvl="1"/>
            <a:r>
              <a:rPr lang="zh-CN" altLang="en-US" dirty="0" smtClean="0"/>
              <a:t>官网 </a:t>
            </a:r>
            <a:r>
              <a:rPr lang="en-US" altLang="zh-CN" dirty="0" smtClean="0"/>
              <a:t>www.opencv.org</a:t>
            </a:r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地址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github.com/opencv/opencv</a:t>
            </a:r>
          </a:p>
          <a:p>
            <a:pPr lvl="1"/>
            <a:r>
              <a:rPr lang="zh-CN" altLang="en-US" dirty="0" smtClean="0"/>
              <a:t>附加功能模块 </a:t>
            </a:r>
            <a:r>
              <a:rPr lang="en-US" altLang="zh-CN" dirty="0" smtClean="0"/>
              <a:t>https</a:t>
            </a:r>
            <a:r>
              <a:rPr lang="en-US" altLang="zh-CN" dirty="0"/>
              <a:t>://github.com/opencv/opencv_contrib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调用，支持手机、嵌入式平台。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3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2.x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最著名的计算机视觉开源库</a:t>
            </a:r>
            <a:endParaRPr lang="en-US" altLang="zh-CN" dirty="0" smtClean="0"/>
          </a:p>
          <a:p>
            <a:r>
              <a:rPr lang="zh-CN" altLang="en-US" dirty="0" smtClean="0"/>
              <a:t>主要模块：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64" y="1193251"/>
            <a:ext cx="7294555" cy="54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3.x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如何开始？以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3.2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r>
              <a:rPr lang="zh-CN" altLang="en-US" dirty="0" smtClean="0"/>
              <a:t>打开官网</a:t>
            </a:r>
            <a:r>
              <a:rPr lang="en-US" altLang="zh-CN" dirty="0">
                <a:hlinkClick r:id="rId2"/>
              </a:rPr>
              <a:t>http://opencv.org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，下载 </a:t>
            </a:r>
            <a:r>
              <a:rPr lang="en-US" altLang="zh-CN" dirty="0" smtClean="0"/>
              <a:t>win pack</a:t>
            </a:r>
            <a:r>
              <a:rPr lang="zh-CN" altLang="en-US" dirty="0" smtClean="0"/>
              <a:t>，右图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可选：如果你确定需要</a:t>
            </a:r>
            <a:r>
              <a:rPr lang="en-US" altLang="zh-CN" dirty="0" err="1" smtClean="0"/>
              <a:t>opencv_contrib</a:t>
            </a:r>
            <a:r>
              <a:rPr lang="zh-CN" altLang="en-US" dirty="0" smtClean="0"/>
              <a:t>，建议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github.com/opencv/opencv_contrib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zh-CN" altLang="en-US" dirty="0" smtClean="0"/>
              <a:t>你下载下来的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/build</a:t>
            </a:r>
            <a:r>
              <a:rPr lang="zh-CN" altLang="en-US" dirty="0" smtClean="0"/>
              <a:t>目录下，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已经有你需要的一切（头文件、库文件）</a:t>
            </a:r>
            <a:endParaRPr lang="en-US" altLang="zh-CN" dirty="0" smtClean="0"/>
          </a:p>
          <a:p>
            <a:r>
              <a:rPr lang="zh-CN" altLang="en-US" dirty="0" smtClean="0"/>
              <a:t>全面统一的库</a:t>
            </a:r>
            <a:r>
              <a:rPr lang="en-US" altLang="zh-CN" dirty="0" smtClean="0"/>
              <a:t>opencv_world320.lib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62" y="2033775"/>
            <a:ext cx="3003422" cy="19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3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编程基本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打开图像：</a:t>
            </a:r>
            <a:r>
              <a:rPr lang="en-US" altLang="zh-CN" dirty="0" smtClean="0"/>
              <a:t>Mat I = </a:t>
            </a:r>
            <a:r>
              <a:rPr lang="en-US" altLang="zh-CN" dirty="0" err="1" smtClean="0"/>
              <a:t>imread</a:t>
            </a:r>
            <a:r>
              <a:rPr lang="en-US" altLang="zh-CN" dirty="0" smtClean="0"/>
              <a:t>(“1.jpg”, </a:t>
            </a:r>
            <a:r>
              <a:rPr lang="en-US" altLang="zh-CN" dirty="0"/>
              <a:t>CV_LOAD_IMAGE_GRAYSCALE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smtClean="0"/>
              <a:t>CV_LOAD_IMAGE_GRAYSCALE</a:t>
            </a:r>
            <a:r>
              <a:rPr lang="zh-CN" altLang="en-US" dirty="0" smtClean="0"/>
              <a:t>表示灰度，</a:t>
            </a:r>
            <a:r>
              <a:rPr lang="zh-CN" altLang="en-US" dirty="0"/>
              <a:t>如果不</a:t>
            </a:r>
            <a:r>
              <a:rPr lang="zh-CN" altLang="en-US" dirty="0" smtClean="0"/>
              <a:t>加这个则是以彩色图像</a:t>
            </a:r>
            <a:r>
              <a:rPr lang="en-US" altLang="zh-CN" dirty="0" smtClean="0"/>
              <a:t>BGR</a:t>
            </a:r>
            <a:r>
              <a:rPr lang="zh-CN" altLang="en-US" dirty="0" smtClean="0"/>
              <a:t>打开</a:t>
            </a:r>
          </a:p>
          <a:p>
            <a:r>
              <a:rPr lang="zh-CN" altLang="en-US" dirty="0" smtClean="0"/>
              <a:t>图像宽度：</a:t>
            </a:r>
            <a:r>
              <a:rPr lang="en-US" altLang="zh-CN" dirty="0" err="1" smtClean="0"/>
              <a:t>I.cols</a:t>
            </a:r>
            <a:endParaRPr lang="en-US" altLang="zh-CN" dirty="0" smtClean="0"/>
          </a:p>
          <a:p>
            <a:r>
              <a:rPr lang="zh-CN" altLang="en-US" dirty="0" smtClean="0"/>
              <a:t>图像高度：</a:t>
            </a:r>
            <a:r>
              <a:rPr lang="en-US" altLang="zh-CN" dirty="0" err="1" smtClean="0"/>
              <a:t>I.rows</a:t>
            </a:r>
            <a:endParaRPr lang="en-US" altLang="zh-CN" dirty="0" smtClean="0"/>
          </a:p>
          <a:p>
            <a:r>
              <a:rPr lang="zh-CN" altLang="en-US" dirty="0" smtClean="0"/>
              <a:t>访问灰度图某个像素：</a:t>
            </a:r>
            <a:r>
              <a:rPr lang="en-US" altLang="zh-CN" dirty="0" smtClean="0"/>
              <a:t>I.at&lt;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图像数据首地址：</a:t>
            </a:r>
            <a:r>
              <a:rPr lang="en-US" altLang="zh-CN" dirty="0" err="1"/>
              <a:t>I.data</a:t>
            </a:r>
            <a:r>
              <a:rPr lang="en-US" altLang="zh-CN" dirty="0"/>
              <a:t>, </a:t>
            </a:r>
            <a:r>
              <a:rPr lang="zh-CN" altLang="en-US" dirty="0"/>
              <a:t>类型</a:t>
            </a:r>
            <a:r>
              <a:rPr lang="en-US" altLang="zh-CN" dirty="0" err="1"/>
              <a:t>uchar</a:t>
            </a:r>
            <a:r>
              <a:rPr lang="en-US" altLang="zh-CN" dirty="0"/>
              <a:t> </a:t>
            </a:r>
            <a:r>
              <a:rPr lang="en-US" altLang="zh-CN" dirty="0" smtClean="0"/>
              <a:t>* </a:t>
            </a:r>
            <a:r>
              <a:rPr lang="zh-CN" altLang="en-US" dirty="0" smtClean="0"/>
              <a:t>，因此访问像素的另一种方法？</a:t>
            </a:r>
            <a:endParaRPr lang="en-US" altLang="zh-CN" dirty="0" smtClean="0"/>
          </a:p>
          <a:p>
            <a:r>
              <a:rPr lang="zh-CN" altLang="en-US" dirty="0" smtClean="0"/>
              <a:t>彩色转灰度：</a:t>
            </a:r>
            <a:r>
              <a:rPr lang="en-US" altLang="zh-CN" dirty="0" smtClean="0"/>
              <a:t>cvtColor(I, gray, CV_BGR2GRAY);</a:t>
            </a:r>
          </a:p>
          <a:p>
            <a:r>
              <a:rPr lang="zh-CN" altLang="en-US" dirty="0"/>
              <a:t>保存图像：</a:t>
            </a:r>
            <a:r>
              <a:rPr lang="en-US" altLang="zh-CN" dirty="0" err="1"/>
              <a:t>imwrite</a:t>
            </a:r>
            <a:r>
              <a:rPr lang="en-US" altLang="zh-CN" dirty="0"/>
              <a:t>(“2.jpg”, I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显示图像：</a:t>
            </a:r>
            <a:r>
              <a:rPr lang="en-US" altLang="zh-CN" dirty="0" err="1" smtClean="0"/>
              <a:t>imshow</a:t>
            </a:r>
            <a:r>
              <a:rPr lang="en-US" altLang="zh-CN" dirty="0" smtClean="0"/>
              <a:t>(“name”, I); </a:t>
            </a:r>
            <a:r>
              <a:rPr lang="en-US" altLang="zh-CN" dirty="0" err="1" smtClean="0"/>
              <a:t>waitKey</a:t>
            </a:r>
            <a:r>
              <a:rPr lang="en-US" altLang="zh-CN" dirty="0" smtClean="0"/>
              <a:t>(t); // t</a:t>
            </a:r>
            <a:r>
              <a:rPr lang="zh-CN" altLang="en-US" dirty="0" smtClean="0"/>
              <a:t>单位为毫秒，</a:t>
            </a:r>
            <a:r>
              <a:rPr lang="en-US" altLang="zh-CN" dirty="0" smtClean="0"/>
              <a:t>t=0</a:t>
            </a:r>
            <a:r>
              <a:rPr lang="zh-CN" altLang="en-US" dirty="0" smtClean="0"/>
              <a:t>表示一直等待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C++</a:t>
            </a:r>
            <a:r>
              <a:rPr lang="zh-CN" altLang="en-US" dirty="0" smtClean="0"/>
              <a:t>更多</a:t>
            </a:r>
            <a:r>
              <a:rPr lang="zh-CN" altLang="en-US" dirty="0" smtClean="0"/>
              <a:t>常见编程用法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访问图像第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行的首地址：</a:t>
            </a:r>
            <a:r>
              <a:rPr lang="en-US" altLang="zh-CN" dirty="0" smtClean="0"/>
              <a:t>p = </a:t>
            </a:r>
            <a:r>
              <a:rPr lang="en-US" altLang="zh-CN" dirty="0" err="1" smtClean="0"/>
              <a:t>I.ptr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I.step</a:t>
            </a:r>
            <a:r>
              <a:rPr lang="en-US" altLang="zh-CN" dirty="0" smtClean="0"/>
              <a:t> , </a:t>
            </a:r>
            <a:r>
              <a:rPr lang="zh-CN" altLang="en-US" dirty="0" smtClean="0"/>
              <a:t>步长，即垂直方向相邻像素之间隔几个字节。如果没有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，则等于</a:t>
            </a:r>
            <a:r>
              <a:rPr lang="en-US" altLang="zh-CN" dirty="0" smtClean="0"/>
              <a:t>cols * </a:t>
            </a:r>
            <a:r>
              <a:rPr lang="en-US" altLang="zh-CN" dirty="0" err="1" smtClean="0"/>
              <a:t>elemSize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视频操作：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VideoCapture </a:t>
            </a:r>
            <a:r>
              <a:rPr lang="en-US" altLang="zh-CN" dirty="0"/>
              <a:t>cap(0);  if(!</a:t>
            </a:r>
            <a:r>
              <a:rPr lang="en-US" altLang="zh-CN" dirty="0" err="1"/>
              <a:t>cap.isOpened</a:t>
            </a:r>
            <a:r>
              <a:rPr lang="en-US" altLang="zh-CN" dirty="0"/>
              <a:t>()) return -1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en-US" altLang="zh-CN" dirty="0"/>
              <a:t>(;;) { Mat </a:t>
            </a:r>
            <a:r>
              <a:rPr lang="en-US" altLang="zh-CN" dirty="0" smtClean="0"/>
              <a:t>I; </a:t>
            </a:r>
            <a:r>
              <a:rPr lang="en-US" altLang="zh-CN" dirty="0"/>
              <a:t>cap &gt;&gt; </a:t>
            </a:r>
            <a:r>
              <a:rPr lang="en-US" altLang="zh-CN" dirty="0" smtClean="0"/>
              <a:t>I; ……} // </a:t>
            </a:r>
            <a:r>
              <a:rPr lang="zh-CN" altLang="en-US" dirty="0" smtClean="0"/>
              <a:t>操作每一帧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Visual studio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72281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菜单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文件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新建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项目，选择</a:t>
            </a:r>
            <a:r>
              <a:rPr lang="en-US" altLang="zh-CN" sz="1800" dirty="0" smtClean="0"/>
              <a:t>win32</a:t>
            </a:r>
            <a:r>
              <a:rPr lang="zh-CN" altLang="en-US" sz="1800" dirty="0" smtClean="0"/>
              <a:t>控制台应用程序，输入项目名字，确定，应用程序设置，勾选空项目，</a:t>
            </a:r>
            <a:r>
              <a:rPr lang="zh-CN" altLang="en-US" sz="1800" dirty="0" smtClean="0"/>
              <a:t>完成。</a:t>
            </a:r>
            <a:endParaRPr lang="en-US" altLang="zh-CN" sz="1800" dirty="0" smtClean="0"/>
          </a:p>
          <a:p>
            <a:r>
              <a:rPr lang="zh-CN" altLang="en-US" dirty="0" smtClean="0"/>
              <a:t>新建</a:t>
            </a:r>
            <a:r>
              <a:rPr lang="zh-CN" altLang="en-US" dirty="0" smtClean="0"/>
              <a:t>源文件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解决方案资源管理器，项目上右键，添加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新建项</a:t>
            </a:r>
            <a:r>
              <a:rPr lang="en-US" altLang="zh-CN" sz="1800" dirty="0" smtClean="0"/>
              <a:t>-C++</a:t>
            </a:r>
            <a:r>
              <a:rPr lang="zh-CN" altLang="en-US" sz="1800" dirty="0" smtClean="0"/>
              <a:t>源文件，输入名字，确定</a:t>
            </a:r>
            <a:endParaRPr lang="en-US" altLang="zh-CN" sz="1800" dirty="0" smtClean="0"/>
          </a:p>
          <a:p>
            <a:r>
              <a:rPr lang="zh-CN" altLang="en-US" dirty="0" smtClean="0"/>
              <a:t>修改配置</a:t>
            </a:r>
            <a:endParaRPr lang="en-US" altLang="zh-CN" dirty="0" smtClean="0"/>
          </a:p>
          <a:p>
            <a:pPr lvl="1"/>
            <a:r>
              <a:rPr lang="zh-CN" altLang="en-US" sz="1900" dirty="0"/>
              <a:t>解决方案上右键</a:t>
            </a:r>
            <a:r>
              <a:rPr lang="en-US" altLang="zh-CN" sz="1900" dirty="0"/>
              <a:t>-</a:t>
            </a:r>
            <a:r>
              <a:rPr lang="zh-CN" altLang="en-US" sz="1900" dirty="0"/>
              <a:t>配置管理器，或菜单</a:t>
            </a:r>
            <a:r>
              <a:rPr lang="en-US" altLang="zh-CN" sz="1900" dirty="0"/>
              <a:t>-</a:t>
            </a:r>
            <a:r>
              <a:rPr lang="zh-CN" altLang="en-US" sz="1900" dirty="0"/>
              <a:t>生成</a:t>
            </a:r>
            <a:r>
              <a:rPr lang="en-US" altLang="zh-CN" sz="1900" dirty="0"/>
              <a:t>-</a:t>
            </a:r>
            <a:r>
              <a:rPr lang="zh-CN" altLang="en-US" sz="1900" dirty="0"/>
              <a:t>配置管理器，活动解决方案平台，</a:t>
            </a:r>
            <a:r>
              <a:rPr lang="en-US" altLang="zh-CN" sz="1900" dirty="0"/>
              <a:t>win32</a:t>
            </a:r>
            <a:r>
              <a:rPr lang="zh-CN" altLang="en-US" sz="1900" dirty="0"/>
              <a:t>或</a:t>
            </a:r>
            <a:r>
              <a:rPr lang="en-US" altLang="zh-CN" sz="1900" dirty="0"/>
              <a:t>x64</a:t>
            </a:r>
            <a:r>
              <a:rPr lang="zh-CN" altLang="en-US" sz="1900" dirty="0"/>
              <a:t>均可，活动方案配置</a:t>
            </a:r>
            <a:r>
              <a:rPr lang="zh-CN" altLang="en-US" sz="1900" dirty="0" smtClean="0"/>
              <a:t>，建议配置为 </a:t>
            </a:r>
            <a:r>
              <a:rPr lang="en-US" altLang="zh-CN" sz="1900" dirty="0" smtClean="0"/>
              <a:t>x64 Release</a:t>
            </a:r>
            <a:endParaRPr lang="en-US" altLang="zh-CN" sz="1900" dirty="0"/>
          </a:p>
          <a:p>
            <a:r>
              <a:rPr lang="zh-CN" altLang="en-US" dirty="0" smtClean="0"/>
              <a:t>添加</a:t>
            </a:r>
            <a:r>
              <a:rPr lang="zh-CN" altLang="en-US" dirty="0" smtClean="0"/>
              <a:t>包含目录（头文件目录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1900" dirty="0"/>
              <a:t>项目右键</a:t>
            </a:r>
            <a:r>
              <a:rPr lang="en-US" altLang="zh-CN" sz="1900" dirty="0"/>
              <a:t>-</a:t>
            </a:r>
            <a:r>
              <a:rPr lang="zh-CN" altLang="en-US" sz="1900" dirty="0"/>
              <a:t>属性</a:t>
            </a:r>
            <a:r>
              <a:rPr lang="en-US" altLang="zh-CN" sz="1900" dirty="0"/>
              <a:t>-c/</a:t>
            </a:r>
            <a:r>
              <a:rPr lang="en-US" altLang="zh-CN" sz="1900" dirty="0" err="1"/>
              <a:t>c++</a:t>
            </a:r>
            <a:r>
              <a:rPr lang="en-US" altLang="zh-CN" sz="1900" dirty="0"/>
              <a:t>-</a:t>
            </a:r>
            <a:r>
              <a:rPr lang="zh-CN" altLang="en-US" sz="1900" dirty="0"/>
              <a:t>常规</a:t>
            </a:r>
            <a:r>
              <a:rPr lang="en-US" altLang="zh-CN" sz="1900" dirty="0"/>
              <a:t>-</a:t>
            </a:r>
            <a:r>
              <a:rPr lang="zh-CN" altLang="en-US" sz="1900" dirty="0"/>
              <a:t>附加包含目录</a:t>
            </a:r>
            <a:r>
              <a:rPr lang="en-US" altLang="zh-CN" sz="1900" dirty="0"/>
              <a:t>-</a:t>
            </a:r>
            <a:r>
              <a:rPr lang="zh-CN" altLang="en-US" sz="1900" dirty="0"/>
              <a:t>向下箭头</a:t>
            </a:r>
            <a:r>
              <a:rPr lang="en-US" altLang="zh-CN" sz="1900" dirty="0"/>
              <a:t>-</a:t>
            </a:r>
            <a:r>
              <a:rPr lang="zh-CN" altLang="en-US" sz="1900" dirty="0"/>
              <a:t>编辑，输入头文件所在路径，一般是</a:t>
            </a:r>
            <a:r>
              <a:rPr lang="en-US" altLang="zh-CN" sz="1900" dirty="0" err="1"/>
              <a:t>opencv</a:t>
            </a:r>
            <a:r>
              <a:rPr lang="en-US" altLang="zh-CN" sz="1900" dirty="0"/>
              <a:t>\build\include</a:t>
            </a:r>
            <a:r>
              <a:rPr lang="zh-CN" altLang="en-US" sz="1900" dirty="0"/>
              <a:t>目录。</a:t>
            </a:r>
            <a:endParaRPr lang="en-US" altLang="zh-CN" sz="1900" dirty="0"/>
          </a:p>
          <a:p>
            <a:r>
              <a:rPr lang="zh-CN" altLang="en-US" dirty="0" smtClean="0"/>
              <a:t>添加依赖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sz="1900" dirty="0"/>
              <a:t>项目</a:t>
            </a:r>
            <a:r>
              <a:rPr lang="zh-CN" altLang="en-US" sz="1900" dirty="0"/>
              <a:t>右键</a:t>
            </a:r>
            <a:r>
              <a:rPr lang="en-US" altLang="zh-CN" sz="1900" dirty="0"/>
              <a:t>-</a:t>
            </a:r>
            <a:r>
              <a:rPr lang="zh-CN" altLang="en-US" sz="1900" dirty="0"/>
              <a:t>属性</a:t>
            </a:r>
            <a:r>
              <a:rPr lang="en-US" altLang="zh-CN" sz="1900" dirty="0"/>
              <a:t>-</a:t>
            </a:r>
            <a:r>
              <a:rPr lang="zh-CN" altLang="en-US" sz="1900" dirty="0"/>
              <a:t>链接器</a:t>
            </a:r>
            <a:r>
              <a:rPr lang="en-US" altLang="zh-CN" sz="1900" dirty="0"/>
              <a:t>-</a:t>
            </a:r>
            <a:r>
              <a:rPr lang="zh-CN" altLang="en-US" sz="1900" dirty="0"/>
              <a:t>输入</a:t>
            </a:r>
            <a:r>
              <a:rPr lang="en-US" altLang="zh-CN" sz="1900" dirty="0"/>
              <a:t>-</a:t>
            </a:r>
            <a:r>
              <a:rPr lang="zh-CN" altLang="en-US" sz="1900" dirty="0"/>
              <a:t>附加依赖项</a:t>
            </a:r>
            <a:r>
              <a:rPr lang="zh-CN" altLang="en-US" sz="1900" dirty="0" smtClean="0"/>
              <a:t>，如果是</a:t>
            </a:r>
            <a:r>
              <a:rPr lang="en-US" altLang="zh-CN" sz="1900" dirty="0" smtClean="0"/>
              <a:t>2.x</a:t>
            </a:r>
            <a:r>
              <a:rPr lang="zh-CN" altLang="en-US" sz="1900" dirty="0" smtClean="0"/>
              <a:t>版本，最常需要的有三个库，</a:t>
            </a:r>
            <a:r>
              <a:rPr lang="en-US" altLang="zh-CN" sz="1900" dirty="0" smtClean="0"/>
              <a:t>opencv_corexxx.lib</a:t>
            </a:r>
            <a:r>
              <a:rPr lang="en-US" altLang="zh-CN" sz="1900" dirty="0"/>
              <a:t>, opencv_imgprocxxx.lib, opencv_highguixxx.lib</a:t>
            </a:r>
            <a:r>
              <a:rPr lang="zh-CN" altLang="en-US" sz="1900" dirty="0"/>
              <a:t>，</a:t>
            </a:r>
            <a:r>
              <a:rPr lang="en-US" altLang="zh-CN" sz="1900" dirty="0"/>
              <a:t>xxx</a:t>
            </a:r>
            <a:r>
              <a:rPr lang="zh-CN" altLang="en-US" sz="1900" dirty="0"/>
              <a:t>表示版本号，如果是</a:t>
            </a:r>
            <a:r>
              <a:rPr lang="en-US" altLang="zh-CN" sz="1900" dirty="0"/>
              <a:t>debug</a:t>
            </a:r>
            <a:r>
              <a:rPr lang="zh-CN" altLang="en-US" sz="1900" dirty="0"/>
              <a:t>，</a:t>
            </a:r>
            <a:r>
              <a:rPr lang="en-US" altLang="zh-CN" sz="1900" dirty="0"/>
              <a:t>lib</a:t>
            </a:r>
            <a:r>
              <a:rPr lang="zh-CN" altLang="en-US" sz="1900" dirty="0"/>
              <a:t>文件名最后带</a:t>
            </a:r>
            <a:r>
              <a:rPr lang="en-US" altLang="zh-CN" sz="1900" dirty="0" smtClean="0"/>
              <a:t>d</a:t>
            </a:r>
            <a:r>
              <a:rPr lang="zh-CN" altLang="en-US" sz="1900" dirty="0" smtClean="0"/>
              <a:t>。如果是</a:t>
            </a:r>
            <a:r>
              <a:rPr lang="en-US" altLang="zh-CN" sz="1900" dirty="0" smtClean="0"/>
              <a:t>3.x</a:t>
            </a:r>
            <a:r>
              <a:rPr lang="zh-CN" altLang="en-US" sz="1900" dirty="0" smtClean="0"/>
              <a:t>版本，可以用一个库，</a:t>
            </a:r>
            <a:r>
              <a:rPr lang="en-US" altLang="zh-CN" sz="1900" dirty="0" smtClean="0"/>
              <a:t>opencv_world320.lib</a:t>
            </a:r>
            <a:r>
              <a:rPr lang="zh-CN" altLang="en-US" sz="1900" dirty="0" smtClean="0"/>
              <a:t>即可。</a:t>
            </a:r>
            <a:endParaRPr lang="en-US" altLang="zh-CN" sz="1900" dirty="0"/>
          </a:p>
          <a:p>
            <a:r>
              <a:rPr lang="zh-CN" altLang="en-US" dirty="0" smtClean="0"/>
              <a:t>添加依赖库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sz="1900" dirty="0"/>
              <a:t>项目</a:t>
            </a:r>
            <a:r>
              <a:rPr lang="zh-CN" altLang="en-US" sz="1900" dirty="0"/>
              <a:t>右键</a:t>
            </a:r>
            <a:r>
              <a:rPr lang="en-US" altLang="zh-CN" sz="1900" dirty="0"/>
              <a:t>-</a:t>
            </a:r>
            <a:r>
              <a:rPr lang="zh-CN" altLang="en-US" sz="1900" dirty="0"/>
              <a:t>属性</a:t>
            </a:r>
            <a:r>
              <a:rPr lang="en-US" altLang="zh-CN" sz="1900" dirty="0"/>
              <a:t>-</a:t>
            </a:r>
            <a:r>
              <a:rPr lang="zh-CN" altLang="en-US" sz="1900" dirty="0"/>
              <a:t>链接器</a:t>
            </a:r>
            <a:r>
              <a:rPr lang="en-US" altLang="zh-CN" sz="1900" dirty="0"/>
              <a:t>-</a:t>
            </a:r>
            <a:r>
              <a:rPr lang="zh-CN" altLang="en-US" sz="1900" dirty="0"/>
              <a:t>常规</a:t>
            </a:r>
            <a:r>
              <a:rPr lang="en-US" altLang="zh-CN" sz="1900" dirty="0"/>
              <a:t>-</a:t>
            </a:r>
            <a:r>
              <a:rPr lang="zh-CN" altLang="en-US" sz="1900" dirty="0"/>
              <a:t>附加库目录，添加</a:t>
            </a:r>
            <a:r>
              <a:rPr lang="en-US" altLang="zh-CN" sz="1900" dirty="0"/>
              <a:t>lib</a:t>
            </a:r>
            <a:r>
              <a:rPr lang="zh-CN" altLang="en-US" sz="1900" dirty="0"/>
              <a:t>文件所在</a:t>
            </a:r>
            <a:r>
              <a:rPr lang="zh-CN" altLang="en-US" sz="1900" dirty="0" smtClean="0"/>
              <a:t>目录，一般是 </a:t>
            </a:r>
            <a:r>
              <a:rPr lang="en-US" altLang="zh-CN" sz="1900" dirty="0" smtClean="0"/>
              <a:t>opencv3.2\build\x64\vc14\lib</a:t>
            </a:r>
            <a:r>
              <a:rPr lang="zh-CN" altLang="en-US" sz="1900" dirty="0" smtClean="0"/>
              <a:t>。</a:t>
            </a:r>
            <a:endParaRPr lang="en-US" altLang="zh-CN" sz="1900" dirty="0"/>
          </a:p>
          <a:p>
            <a:r>
              <a:rPr lang="zh-CN" altLang="en-US" dirty="0" smtClean="0"/>
              <a:t>现在可以</a:t>
            </a:r>
            <a:r>
              <a:rPr lang="en-US" altLang="zh-CN" dirty="0" smtClean="0"/>
              <a:t>Ctrl+F5</a:t>
            </a:r>
            <a:r>
              <a:rPr lang="zh-CN" altLang="en-US" dirty="0" smtClean="0"/>
              <a:t>编译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sz="1900" dirty="0"/>
              <a:t>如果运行时提示找不到</a:t>
            </a:r>
            <a:r>
              <a:rPr lang="en-US" altLang="zh-CN" sz="1900" dirty="0" err="1"/>
              <a:t>dll</a:t>
            </a:r>
            <a:r>
              <a:rPr lang="zh-CN" altLang="en-US" sz="1900" dirty="0"/>
              <a:t>，则要</a:t>
            </a:r>
            <a:r>
              <a:rPr lang="zh-CN" altLang="en-US" sz="1900" dirty="0"/>
              <a:t>添加环境变</a:t>
            </a:r>
            <a:r>
              <a:rPr lang="zh-CN" altLang="en-US" sz="1900" dirty="0"/>
              <a:t>量（计算机</a:t>
            </a:r>
            <a:r>
              <a:rPr lang="en-US" altLang="zh-CN" sz="1900" dirty="0"/>
              <a:t>-</a:t>
            </a:r>
            <a:r>
              <a:rPr lang="zh-CN" altLang="en-US" sz="1900" dirty="0"/>
              <a:t>右键属性</a:t>
            </a:r>
            <a:r>
              <a:rPr lang="en-US" altLang="zh-CN" sz="1900" dirty="0"/>
              <a:t>-</a:t>
            </a:r>
            <a:r>
              <a:rPr lang="zh-CN" altLang="en-US" sz="1900" dirty="0"/>
              <a:t>高级系统设置</a:t>
            </a:r>
            <a:r>
              <a:rPr lang="en-US" altLang="zh-CN" sz="1900" dirty="0"/>
              <a:t>-</a:t>
            </a:r>
            <a:r>
              <a:rPr lang="zh-CN" altLang="en-US" sz="1900" dirty="0"/>
              <a:t>高级</a:t>
            </a:r>
            <a:r>
              <a:rPr lang="en-US" altLang="zh-CN" sz="1900" dirty="0"/>
              <a:t>-</a:t>
            </a:r>
            <a:r>
              <a:rPr lang="zh-CN" altLang="en-US" sz="1900" dirty="0"/>
              <a:t>环境变量</a:t>
            </a:r>
            <a:r>
              <a:rPr lang="en-US" altLang="zh-CN" sz="1900" dirty="0"/>
              <a:t>-</a:t>
            </a:r>
            <a:r>
              <a:rPr lang="zh-CN" altLang="en-US" sz="1900" dirty="0"/>
              <a:t>在</a:t>
            </a:r>
            <a:r>
              <a:rPr lang="en-US" altLang="zh-CN" sz="1900" dirty="0"/>
              <a:t>Path</a:t>
            </a:r>
            <a:r>
              <a:rPr lang="zh-CN" altLang="en-US" sz="1900" dirty="0"/>
              <a:t>中增加</a:t>
            </a:r>
            <a:r>
              <a:rPr lang="en-US" altLang="zh-CN" sz="1900" dirty="0" err="1"/>
              <a:t>dll</a:t>
            </a:r>
            <a:r>
              <a:rPr lang="zh-CN" altLang="en-US" sz="1900" dirty="0"/>
              <a:t>所在目录），</a:t>
            </a:r>
            <a:r>
              <a:rPr lang="zh-CN" altLang="en-US" sz="1900" dirty="0"/>
              <a:t>或把</a:t>
            </a:r>
            <a:r>
              <a:rPr lang="en-US" altLang="zh-CN" sz="1900" dirty="0" err="1"/>
              <a:t>opencv</a:t>
            </a:r>
            <a:r>
              <a:rPr lang="zh-CN" altLang="en-US" sz="1900" dirty="0"/>
              <a:t>的上述</a:t>
            </a:r>
            <a:r>
              <a:rPr lang="en-US" altLang="zh-CN" sz="1900" dirty="0"/>
              <a:t>lib</a:t>
            </a:r>
            <a:r>
              <a:rPr lang="zh-CN" altLang="en-US" sz="1900" dirty="0"/>
              <a:t>文件对应的</a:t>
            </a:r>
            <a:r>
              <a:rPr lang="en-US" altLang="zh-CN" sz="1900" dirty="0" err="1"/>
              <a:t>dll</a:t>
            </a:r>
            <a:r>
              <a:rPr lang="zh-CN" altLang="en-US" sz="1900" dirty="0"/>
              <a:t>文件拷贝</a:t>
            </a:r>
            <a:r>
              <a:rPr lang="zh-CN" altLang="en-US" sz="1900" dirty="0" smtClean="0"/>
              <a:t>到编译生成的</a:t>
            </a:r>
            <a:r>
              <a:rPr lang="en-US" altLang="zh-CN" sz="1900" dirty="0" smtClean="0"/>
              <a:t>exe</a:t>
            </a:r>
            <a:r>
              <a:rPr lang="zh-CN" altLang="en-US" sz="1900" dirty="0"/>
              <a:t>所在的目录</a:t>
            </a:r>
            <a:r>
              <a:rPr lang="zh-CN" altLang="en-US" sz="1900" dirty="0"/>
              <a:t>下。</a:t>
            </a:r>
            <a:endParaRPr lang="en-US" altLang="zh-CN" sz="1900" dirty="0"/>
          </a:p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zh-CN" altLang="en-US" sz="1700" dirty="0" smtClean="0"/>
              <a:t>一般</a:t>
            </a:r>
            <a:r>
              <a:rPr lang="en-US" altLang="zh-CN" sz="1700" dirty="0" smtClean="0"/>
              <a:t>Release</a:t>
            </a:r>
            <a:r>
              <a:rPr lang="zh-CN" altLang="en-US" sz="1700" dirty="0" smtClean="0"/>
              <a:t>用来运行，</a:t>
            </a:r>
            <a:r>
              <a:rPr lang="en-US" altLang="zh-CN" sz="1700" dirty="0" smtClean="0"/>
              <a:t>Debug</a:t>
            </a:r>
            <a:r>
              <a:rPr lang="zh-CN" altLang="en-US" sz="1700" dirty="0" smtClean="0"/>
              <a:t>用来调试。但我一般建议都用</a:t>
            </a:r>
            <a:r>
              <a:rPr lang="en-US" altLang="zh-CN" sz="1700" dirty="0" smtClean="0"/>
              <a:t>Release</a:t>
            </a:r>
            <a:r>
              <a:rPr lang="zh-CN" altLang="en-US" sz="1700" dirty="0" smtClean="0"/>
              <a:t>。</a:t>
            </a:r>
            <a:r>
              <a:rPr lang="en-US" altLang="zh-CN" sz="1700" dirty="0" smtClean="0"/>
              <a:t>Release</a:t>
            </a:r>
            <a:r>
              <a:rPr lang="zh-CN" altLang="en-US" sz="1700" dirty="0" smtClean="0"/>
              <a:t>版本调试需要设置三</a:t>
            </a:r>
            <a:r>
              <a:rPr lang="zh-CN" altLang="en-US" sz="1700" dirty="0"/>
              <a:t>个地方：</a:t>
            </a:r>
            <a:r>
              <a:rPr lang="en-US" altLang="zh-CN" sz="1700" dirty="0"/>
              <a:t>1.</a:t>
            </a:r>
            <a:r>
              <a:rPr lang="zh-CN" altLang="en-US" sz="1700" dirty="0"/>
              <a:t>项目右键</a:t>
            </a:r>
            <a:r>
              <a:rPr lang="en-US" altLang="zh-CN" sz="1700" dirty="0"/>
              <a:t>-</a:t>
            </a:r>
            <a:r>
              <a:rPr lang="zh-CN" altLang="en-US" sz="1700" dirty="0"/>
              <a:t>属性</a:t>
            </a:r>
            <a:r>
              <a:rPr lang="en-US" altLang="zh-CN" sz="1700" dirty="0"/>
              <a:t>-c/</a:t>
            </a:r>
            <a:r>
              <a:rPr lang="en-US" altLang="zh-CN" sz="1700" dirty="0" err="1"/>
              <a:t>c++</a:t>
            </a:r>
            <a:r>
              <a:rPr lang="en-US" altLang="zh-CN" sz="1700" dirty="0"/>
              <a:t>-</a:t>
            </a:r>
            <a:r>
              <a:rPr lang="zh-CN" altLang="en-US" sz="1700" dirty="0"/>
              <a:t>优化</a:t>
            </a:r>
            <a:r>
              <a:rPr lang="en-US" altLang="zh-CN" sz="1700" dirty="0"/>
              <a:t>-</a:t>
            </a:r>
            <a:r>
              <a:rPr lang="zh-CN" altLang="en-US" sz="1700" dirty="0"/>
              <a:t>优化，改为已禁用，</a:t>
            </a:r>
            <a:r>
              <a:rPr lang="en-US" altLang="zh-CN" sz="1700" dirty="0"/>
              <a:t>2. </a:t>
            </a:r>
            <a:r>
              <a:rPr lang="zh-CN" altLang="en-US" sz="1700" dirty="0"/>
              <a:t>链接器</a:t>
            </a:r>
            <a:r>
              <a:rPr lang="en-US" altLang="zh-CN" sz="1700" dirty="0"/>
              <a:t>-</a:t>
            </a:r>
            <a:r>
              <a:rPr lang="zh-CN" altLang="en-US" sz="1700" dirty="0"/>
              <a:t>调试</a:t>
            </a:r>
            <a:r>
              <a:rPr lang="en-US" altLang="zh-CN" sz="1700" dirty="0"/>
              <a:t>-</a:t>
            </a:r>
            <a:r>
              <a:rPr lang="zh-CN" altLang="en-US" sz="1700" dirty="0"/>
              <a:t>生成调试信息，改为优化以便于调试，</a:t>
            </a:r>
            <a:r>
              <a:rPr lang="en-US" altLang="zh-CN" sz="1700" dirty="0"/>
              <a:t>3. c/</a:t>
            </a:r>
            <a:r>
              <a:rPr lang="en-US" altLang="zh-CN" sz="1700" dirty="0" err="1"/>
              <a:t>c++</a:t>
            </a:r>
            <a:r>
              <a:rPr lang="en-US" altLang="zh-CN" sz="1700" dirty="0"/>
              <a:t>-</a:t>
            </a:r>
            <a:r>
              <a:rPr lang="zh-CN" altLang="en-US" sz="1700" dirty="0"/>
              <a:t>调试信息格式，改为程序数据库。重新生成，设置断点，</a:t>
            </a:r>
            <a:r>
              <a:rPr lang="en-US" altLang="zh-CN" sz="1700" dirty="0"/>
              <a:t>F5</a:t>
            </a:r>
            <a:r>
              <a:rPr lang="zh-CN" altLang="en-US" sz="1700" dirty="0"/>
              <a:t>即可调试，</a:t>
            </a:r>
            <a:r>
              <a:rPr lang="en-US" altLang="zh-CN" sz="1700" dirty="0"/>
              <a:t>F10</a:t>
            </a:r>
            <a:r>
              <a:rPr lang="zh-CN" altLang="en-US" sz="1700" dirty="0"/>
              <a:t>单步，</a:t>
            </a:r>
            <a:r>
              <a:rPr lang="en-US" altLang="zh-CN" sz="1700" dirty="0"/>
              <a:t>F11</a:t>
            </a:r>
            <a:r>
              <a:rPr lang="zh-CN" altLang="en-US" sz="1700" dirty="0"/>
              <a:t>单步进入子函数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804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程序调试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调试是必备技能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打开一副图像，显示</a:t>
            </a:r>
            <a:endParaRPr lang="en-US" altLang="zh-CN" dirty="0" smtClean="0"/>
          </a:p>
          <a:p>
            <a:r>
              <a:rPr lang="zh-CN" altLang="en-US" dirty="0" smtClean="0"/>
              <a:t>打开一副图像，对指定区域进行修改</a:t>
            </a:r>
            <a:endParaRPr lang="en-US" altLang="zh-CN" dirty="0" smtClean="0"/>
          </a:p>
          <a:p>
            <a:r>
              <a:rPr lang="zh-CN" altLang="en-US" dirty="0" smtClean="0"/>
              <a:t>图像缩放</a:t>
            </a:r>
            <a:endParaRPr lang="en-US" altLang="zh-CN" dirty="0" smtClean="0"/>
          </a:p>
          <a:p>
            <a:r>
              <a:rPr lang="zh-CN" altLang="en-US" dirty="0" smtClean="0"/>
              <a:t>图像旋转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6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757</Words>
  <Application>Microsoft Office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OpenCV基础</vt:lpstr>
      <vt:lpstr>Opencv历史</vt:lpstr>
      <vt:lpstr>Opencv 2.x</vt:lpstr>
      <vt:lpstr>OpenCV 3.x</vt:lpstr>
      <vt:lpstr>OpenCV C++编程基本</vt:lpstr>
      <vt:lpstr>Opencv C++更多常见编程用法</vt:lpstr>
      <vt:lpstr>Visual studio 2015中opencv基本用法</vt:lpstr>
      <vt:lpstr>Visual Studio程序调试</vt:lpstr>
      <vt:lpstr>练习</vt:lpstr>
      <vt:lpstr>参考资源</vt:lpstr>
    </vt:vector>
  </TitlesOfParts>
  <Company>yl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</dc:creator>
  <cp:lastModifiedBy>yl</cp:lastModifiedBy>
  <cp:revision>41</cp:revision>
  <dcterms:created xsi:type="dcterms:W3CDTF">2017-03-27T01:19:17Z</dcterms:created>
  <dcterms:modified xsi:type="dcterms:W3CDTF">2017-08-03T06:15:41Z</dcterms:modified>
</cp:coreProperties>
</file>