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1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6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3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0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7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3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60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7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4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2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1AD3-4A91-4C3D-AA89-0551B6E0CC9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poem_qian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杨力</a:t>
            </a:r>
            <a:endParaRPr lang="en-US" altLang="zh-CN" dirty="0" smtClean="0"/>
          </a:p>
          <a:p>
            <a:r>
              <a:rPr lang="en-US" altLang="zh-CN" smtClean="0"/>
              <a:t>2017.5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7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最著名的计算机视觉开源库</a:t>
            </a:r>
            <a:endParaRPr lang="en-US" altLang="zh-CN" dirty="0" smtClean="0"/>
          </a:p>
          <a:p>
            <a:r>
              <a:rPr lang="zh-CN" altLang="en-US" dirty="0" smtClean="0"/>
              <a:t>主要模块：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64" y="1193251"/>
            <a:ext cx="7294555" cy="54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1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 1.0  C</a:t>
            </a:r>
            <a:r>
              <a:rPr lang="zh-CN" altLang="en-US" dirty="0" smtClean="0"/>
              <a:t>语言接口（不建议使用）</a:t>
            </a:r>
            <a:endParaRPr lang="en-US" altLang="zh-CN" dirty="0" smtClean="0"/>
          </a:p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 2.0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  C++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4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 C++</a:t>
            </a:r>
            <a:r>
              <a:rPr lang="zh-CN" altLang="en-US" dirty="0" smtClean="0"/>
              <a:t>基本用法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打开图像：</a:t>
            </a:r>
            <a:r>
              <a:rPr lang="en-US" altLang="zh-CN" dirty="0" smtClean="0"/>
              <a:t>Mat I = </a:t>
            </a:r>
            <a:r>
              <a:rPr lang="en-US" altLang="zh-CN" dirty="0" err="1" smtClean="0"/>
              <a:t>imread</a:t>
            </a:r>
            <a:r>
              <a:rPr lang="en-US" altLang="zh-CN" dirty="0" smtClean="0"/>
              <a:t>(“1.jpg”, </a:t>
            </a:r>
            <a:r>
              <a:rPr lang="en-US" altLang="zh-CN" dirty="0"/>
              <a:t>CV_LOAD_IMAGE_GRAYSCALE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 smtClean="0"/>
              <a:t>CV_LOAD_IMAGE_GRAYSCALE</a:t>
            </a:r>
            <a:r>
              <a:rPr lang="zh-CN" altLang="en-US" dirty="0" smtClean="0"/>
              <a:t>表示灰度，</a:t>
            </a:r>
            <a:r>
              <a:rPr lang="zh-CN" altLang="en-US" dirty="0"/>
              <a:t>如果不</a:t>
            </a:r>
            <a:r>
              <a:rPr lang="zh-CN" altLang="en-US" dirty="0" smtClean="0"/>
              <a:t>加这个则是以彩色图像</a:t>
            </a:r>
            <a:r>
              <a:rPr lang="en-US" altLang="zh-CN" dirty="0" smtClean="0"/>
              <a:t>BGR</a:t>
            </a:r>
            <a:r>
              <a:rPr lang="zh-CN" altLang="en-US" dirty="0" smtClean="0"/>
              <a:t>打开</a:t>
            </a:r>
          </a:p>
          <a:p>
            <a:r>
              <a:rPr lang="zh-CN" altLang="en-US" dirty="0" smtClean="0"/>
              <a:t>图像宽度：</a:t>
            </a:r>
            <a:r>
              <a:rPr lang="en-US" altLang="zh-CN" dirty="0" err="1" smtClean="0"/>
              <a:t>I.cols</a:t>
            </a:r>
            <a:endParaRPr lang="en-US" altLang="zh-CN" dirty="0" smtClean="0"/>
          </a:p>
          <a:p>
            <a:r>
              <a:rPr lang="zh-CN" altLang="en-US" dirty="0" smtClean="0"/>
              <a:t>图像高度：</a:t>
            </a:r>
            <a:r>
              <a:rPr lang="en-US" altLang="zh-CN" dirty="0" err="1" smtClean="0"/>
              <a:t>I.rows</a:t>
            </a:r>
            <a:endParaRPr lang="en-US" altLang="zh-CN" dirty="0" smtClean="0"/>
          </a:p>
          <a:p>
            <a:r>
              <a:rPr lang="zh-CN" altLang="en-US" dirty="0" smtClean="0"/>
              <a:t>访问灰度图某个像素：</a:t>
            </a:r>
            <a:r>
              <a:rPr lang="en-US" altLang="zh-CN" dirty="0" smtClean="0"/>
              <a:t>I.at&lt;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图像数据首地址：</a:t>
            </a:r>
            <a:r>
              <a:rPr lang="en-US" altLang="zh-CN" dirty="0" err="1"/>
              <a:t>I.data</a:t>
            </a:r>
            <a:r>
              <a:rPr lang="en-US" altLang="zh-CN" dirty="0"/>
              <a:t>, </a:t>
            </a:r>
            <a:r>
              <a:rPr lang="zh-CN" altLang="en-US" dirty="0"/>
              <a:t>类型</a:t>
            </a:r>
            <a:r>
              <a:rPr lang="en-US" altLang="zh-CN" dirty="0" err="1"/>
              <a:t>uchar</a:t>
            </a:r>
            <a:r>
              <a:rPr lang="en-US" altLang="zh-CN" dirty="0"/>
              <a:t> </a:t>
            </a:r>
            <a:r>
              <a:rPr lang="en-US" altLang="zh-CN" dirty="0" smtClean="0"/>
              <a:t>* </a:t>
            </a:r>
            <a:r>
              <a:rPr lang="zh-CN" altLang="en-US" dirty="0" smtClean="0"/>
              <a:t>，因此访问像素的另一种方法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彩色转灰度：</a:t>
            </a:r>
            <a:r>
              <a:rPr lang="en-US" altLang="zh-CN" dirty="0" smtClean="0"/>
              <a:t>cvtColor(I, gray, CV_BGR2GRAY);</a:t>
            </a:r>
          </a:p>
          <a:p>
            <a:r>
              <a:rPr lang="zh-CN" altLang="en-US" dirty="0"/>
              <a:t>保存图像：</a:t>
            </a:r>
            <a:r>
              <a:rPr lang="en-US" altLang="zh-CN" dirty="0" err="1"/>
              <a:t>imwrite</a:t>
            </a:r>
            <a:r>
              <a:rPr lang="en-US" altLang="zh-CN" dirty="0"/>
              <a:t>(“2.jpg”, I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显示图像：</a:t>
            </a:r>
            <a:r>
              <a:rPr lang="en-US" altLang="zh-CN" dirty="0" err="1" smtClean="0"/>
              <a:t>imshow</a:t>
            </a:r>
            <a:r>
              <a:rPr lang="en-US" altLang="zh-CN" dirty="0" smtClean="0"/>
              <a:t>(“name”, I); </a:t>
            </a:r>
            <a:r>
              <a:rPr lang="en-US" altLang="zh-CN" dirty="0" err="1" smtClean="0"/>
              <a:t>waitKey</a:t>
            </a:r>
            <a:r>
              <a:rPr lang="en-US" altLang="zh-CN" dirty="0" smtClean="0"/>
              <a:t>(t); // t</a:t>
            </a:r>
            <a:r>
              <a:rPr lang="zh-CN" altLang="en-US" dirty="0" smtClean="0"/>
              <a:t>单位为毫秒，</a:t>
            </a:r>
            <a:r>
              <a:rPr lang="en-US" altLang="zh-CN" dirty="0" smtClean="0"/>
              <a:t>t=0</a:t>
            </a:r>
            <a:r>
              <a:rPr lang="zh-CN" altLang="en-US" dirty="0" smtClean="0"/>
              <a:t>表示一直等待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4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 C++</a:t>
            </a:r>
            <a:r>
              <a:rPr lang="zh-CN" altLang="en-US" dirty="0" smtClean="0"/>
              <a:t>更多常见用法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访问图像第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行的首地址：</a:t>
            </a:r>
            <a:r>
              <a:rPr lang="en-US" altLang="zh-CN" dirty="0" smtClean="0"/>
              <a:t>p = </a:t>
            </a:r>
            <a:r>
              <a:rPr lang="en-US" altLang="zh-CN" dirty="0" err="1" smtClean="0"/>
              <a:t>I.ptr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I.step</a:t>
            </a:r>
            <a:r>
              <a:rPr lang="en-US" altLang="zh-CN" dirty="0" smtClean="0"/>
              <a:t> , </a:t>
            </a:r>
            <a:r>
              <a:rPr lang="zh-CN" altLang="en-US" dirty="0" smtClean="0"/>
              <a:t>步长，即垂直方向相邻像素之间隔几个字节。如果没有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，则等于</a:t>
            </a:r>
            <a:r>
              <a:rPr lang="en-US" altLang="zh-CN" dirty="0" smtClean="0"/>
              <a:t>cols * </a:t>
            </a:r>
            <a:r>
              <a:rPr lang="en-US" altLang="zh-CN" dirty="0" err="1" smtClean="0"/>
              <a:t>elemSize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视频操作：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VideoCapture </a:t>
            </a:r>
            <a:r>
              <a:rPr lang="en-US" altLang="zh-CN" dirty="0"/>
              <a:t>cap(0);  if(!</a:t>
            </a:r>
            <a:r>
              <a:rPr lang="en-US" altLang="zh-CN" dirty="0" err="1"/>
              <a:t>cap.isOpened</a:t>
            </a:r>
            <a:r>
              <a:rPr lang="en-US" altLang="zh-CN" dirty="0"/>
              <a:t>()) return -1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打开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  <a:r>
              <a:rPr lang="en-US" altLang="zh-CN" dirty="0"/>
              <a:t>(;;) { Mat </a:t>
            </a:r>
            <a:r>
              <a:rPr lang="en-US" altLang="zh-CN" dirty="0" smtClean="0"/>
              <a:t>I; </a:t>
            </a:r>
            <a:r>
              <a:rPr lang="en-US" altLang="zh-CN" dirty="0"/>
              <a:t>cap &gt;&gt; </a:t>
            </a:r>
            <a:r>
              <a:rPr lang="en-US" altLang="zh-CN" dirty="0" smtClean="0"/>
              <a:t>I; ……} // </a:t>
            </a:r>
            <a:r>
              <a:rPr lang="zh-CN" altLang="en-US" dirty="0" smtClean="0"/>
              <a:t>操作每一帧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62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基本用法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72281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新建项目：菜单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新建</a:t>
            </a:r>
            <a:r>
              <a:rPr lang="en-US" altLang="zh-CN" dirty="0" smtClean="0"/>
              <a:t>-</a:t>
            </a:r>
            <a:r>
              <a:rPr lang="zh-CN" altLang="en-US" dirty="0" smtClean="0"/>
              <a:t>项目，选择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控制台应用程序，输入项目名字，确定，应用程序设置，勾选空项目，完成，新建项目完毕。</a:t>
            </a:r>
            <a:endParaRPr lang="en-US" altLang="zh-CN" dirty="0" smtClean="0"/>
          </a:p>
          <a:p>
            <a:r>
              <a:rPr lang="zh-CN" altLang="en-US" dirty="0" smtClean="0"/>
              <a:t>新建源文件：解决方案资源管理器，项目上右键，添加</a:t>
            </a:r>
            <a:r>
              <a:rPr lang="en-US" altLang="zh-CN" dirty="0" smtClean="0"/>
              <a:t>-</a:t>
            </a:r>
            <a:r>
              <a:rPr lang="zh-CN" altLang="en-US" dirty="0" smtClean="0"/>
              <a:t>新建项</a:t>
            </a:r>
            <a:r>
              <a:rPr lang="en-US" altLang="zh-CN" dirty="0" smtClean="0"/>
              <a:t>-C++</a:t>
            </a:r>
            <a:r>
              <a:rPr lang="zh-CN" altLang="en-US" dirty="0" smtClean="0"/>
              <a:t>源文件，输入名字，确定</a:t>
            </a:r>
            <a:endParaRPr lang="en-US" altLang="zh-CN" dirty="0" smtClean="0"/>
          </a:p>
          <a:p>
            <a:r>
              <a:rPr lang="zh-CN" altLang="en-US" dirty="0" smtClean="0"/>
              <a:t>修改配置：解决方案上右键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配置管理器，或菜单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配置管理器，活动解决方案平台，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x64</a:t>
            </a:r>
            <a:r>
              <a:rPr lang="zh-CN" altLang="en-US" dirty="0" smtClean="0"/>
              <a:t>均可，活动方案配置，改为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（依个人喜好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也可）</a:t>
            </a:r>
            <a:endParaRPr lang="en-US" altLang="zh-CN" dirty="0" smtClean="0"/>
          </a:p>
          <a:p>
            <a:r>
              <a:rPr lang="zh-CN" altLang="en-US" dirty="0" smtClean="0"/>
              <a:t>添加包含目录（头文件目录）：项目右键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-c/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-</a:t>
            </a:r>
            <a:r>
              <a:rPr lang="zh-CN" altLang="en-US" dirty="0" smtClean="0"/>
              <a:t>常规</a:t>
            </a:r>
            <a:r>
              <a:rPr lang="en-US" altLang="zh-CN" dirty="0" smtClean="0"/>
              <a:t>-</a:t>
            </a:r>
            <a:r>
              <a:rPr lang="zh-CN" altLang="en-US" dirty="0" smtClean="0"/>
              <a:t>附加包含目录</a:t>
            </a:r>
            <a:r>
              <a:rPr lang="en-US" altLang="zh-CN" dirty="0" smtClean="0"/>
              <a:t>-</a:t>
            </a:r>
            <a:r>
              <a:rPr lang="zh-CN" altLang="en-US" dirty="0" smtClean="0"/>
              <a:t>向下箭头</a:t>
            </a:r>
            <a:r>
              <a:rPr lang="en-US" altLang="zh-CN" dirty="0" smtClean="0"/>
              <a:t>-</a:t>
            </a:r>
            <a:r>
              <a:rPr lang="zh-CN" altLang="en-US" dirty="0" smtClean="0"/>
              <a:t>编辑，输入头文件所在路径</a:t>
            </a:r>
            <a:endParaRPr lang="en-US" altLang="zh-CN" dirty="0" smtClean="0"/>
          </a:p>
          <a:p>
            <a:r>
              <a:rPr lang="zh-CN" altLang="en-US" dirty="0" smtClean="0"/>
              <a:t>添加依赖库：</a:t>
            </a:r>
            <a:r>
              <a:rPr lang="zh-CN" altLang="en-US" dirty="0"/>
              <a:t>项目右键</a:t>
            </a:r>
            <a:r>
              <a:rPr lang="en-US" altLang="zh-CN" dirty="0"/>
              <a:t>-</a:t>
            </a:r>
            <a:r>
              <a:rPr lang="zh-CN" altLang="en-US" dirty="0"/>
              <a:t>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链接器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-</a:t>
            </a:r>
            <a:r>
              <a:rPr lang="zh-CN" altLang="en-US" dirty="0" smtClean="0"/>
              <a:t>附加依赖项，添加</a:t>
            </a:r>
            <a:r>
              <a:rPr lang="en-US" altLang="zh-CN" dirty="0" smtClean="0"/>
              <a:t>opencv_corexxx.lib, opencv_imgprocxxx.lib, opencv_highguixxx.lib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xxx</a:t>
            </a:r>
            <a:r>
              <a:rPr lang="zh-CN" altLang="en-US" dirty="0" smtClean="0"/>
              <a:t>表示版本号，如果是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lib</a:t>
            </a:r>
            <a:r>
              <a:rPr lang="zh-CN" altLang="en-US" dirty="0" smtClean="0"/>
              <a:t>文件名最后带</a:t>
            </a:r>
            <a:r>
              <a:rPr lang="en-US" altLang="zh-CN" dirty="0" smtClean="0"/>
              <a:t>d</a:t>
            </a:r>
          </a:p>
          <a:p>
            <a:r>
              <a:rPr lang="zh-CN" altLang="en-US" dirty="0" smtClean="0"/>
              <a:t>添加依赖库目录：</a:t>
            </a:r>
            <a:r>
              <a:rPr lang="zh-CN" altLang="en-US" dirty="0"/>
              <a:t>项目右键</a:t>
            </a:r>
            <a:r>
              <a:rPr lang="en-US" altLang="zh-CN" dirty="0"/>
              <a:t>-</a:t>
            </a:r>
            <a:r>
              <a:rPr lang="zh-CN" altLang="en-US" dirty="0"/>
              <a:t>属性</a:t>
            </a:r>
            <a:r>
              <a:rPr lang="en-US" altLang="zh-CN" dirty="0"/>
              <a:t>-</a:t>
            </a:r>
            <a:r>
              <a:rPr lang="zh-CN" altLang="en-US" dirty="0"/>
              <a:t>链接器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常规</a:t>
            </a:r>
            <a:r>
              <a:rPr lang="en-US" altLang="zh-CN" dirty="0" smtClean="0"/>
              <a:t>-</a:t>
            </a:r>
            <a:r>
              <a:rPr lang="zh-CN" altLang="en-US" dirty="0" smtClean="0"/>
              <a:t>附加库目录，添加</a:t>
            </a:r>
            <a:r>
              <a:rPr lang="en-US" altLang="zh-CN" dirty="0" smtClean="0"/>
              <a:t>lib</a:t>
            </a:r>
            <a:r>
              <a:rPr lang="zh-CN" altLang="en-US" dirty="0" smtClean="0"/>
              <a:t>文件所在目录</a:t>
            </a:r>
            <a:endParaRPr lang="en-US" altLang="zh-CN" dirty="0" smtClean="0"/>
          </a:p>
          <a:p>
            <a:r>
              <a:rPr lang="zh-CN" altLang="en-US" dirty="0" smtClean="0"/>
              <a:t>现在可以</a:t>
            </a:r>
            <a:r>
              <a:rPr lang="en-US" altLang="zh-CN" dirty="0" smtClean="0"/>
              <a:t>Ctrl+F5</a:t>
            </a:r>
            <a:r>
              <a:rPr lang="zh-CN" altLang="en-US" dirty="0" smtClean="0"/>
              <a:t>编译运行，如果运行时提示找不到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，则要</a:t>
            </a:r>
            <a:r>
              <a:rPr lang="zh-CN" altLang="en-US" dirty="0"/>
              <a:t>添加环境变</a:t>
            </a:r>
            <a:r>
              <a:rPr lang="zh-CN" altLang="en-US" dirty="0" smtClean="0"/>
              <a:t>量（计算机</a:t>
            </a:r>
            <a:r>
              <a:rPr lang="en-US" altLang="zh-CN" dirty="0" smtClean="0"/>
              <a:t>-</a:t>
            </a:r>
            <a:r>
              <a:rPr lang="zh-CN" altLang="en-US" dirty="0" smtClean="0"/>
              <a:t>右键属性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高级系统设置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环境变量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中增加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所在目录），</a:t>
            </a:r>
            <a:r>
              <a:rPr lang="zh-CN" altLang="en-US" dirty="0"/>
              <a:t>或把</a:t>
            </a:r>
            <a:r>
              <a:rPr lang="en-US" altLang="zh-CN" dirty="0" err="1"/>
              <a:t>opencv</a:t>
            </a:r>
            <a:r>
              <a:rPr lang="zh-CN" altLang="en-US" dirty="0" smtClean="0"/>
              <a:t>的上述</a:t>
            </a:r>
            <a:r>
              <a:rPr lang="en-US" altLang="zh-CN" dirty="0" smtClean="0"/>
              <a:t>lib</a:t>
            </a:r>
            <a:r>
              <a:rPr lang="zh-CN" altLang="en-US" dirty="0" smtClean="0"/>
              <a:t>文件对应的</a:t>
            </a:r>
            <a:r>
              <a:rPr lang="en-US" altLang="zh-CN" dirty="0" err="1" smtClean="0"/>
              <a:t>dll</a:t>
            </a:r>
            <a:r>
              <a:rPr lang="zh-CN" altLang="en-US" dirty="0"/>
              <a:t>文件拷贝到</a:t>
            </a:r>
            <a:r>
              <a:rPr lang="en-US" altLang="zh-CN" dirty="0"/>
              <a:t>exe</a:t>
            </a:r>
            <a:r>
              <a:rPr lang="zh-CN" altLang="en-US" dirty="0"/>
              <a:t>所在的目录</a:t>
            </a:r>
            <a:r>
              <a:rPr lang="zh-CN" altLang="en-US" dirty="0" smtClean="0"/>
              <a:t>下。</a:t>
            </a:r>
            <a:endParaRPr lang="en-US" altLang="zh-CN" dirty="0" smtClean="0"/>
          </a:p>
          <a:p>
            <a:r>
              <a:rPr lang="zh-CN" altLang="en-US" dirty="0" smtClean="0"/>
              <a:t>调试</a:t>
            </a:r>
            <a:r>
              <a:rPr lang="zh-CN" altLang="en-US" dirty="0" smtClean="0"/>
              <a:t>：三个地方：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右键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-c/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-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优化，改为已禁用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 </a:t>
            </a:r>
            <a:r>
              <a:rPr lang="zh-CN" altLang="en-US" dirty="0" smtClean="0"/>
              <a:t>链接器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生成调试信息，改为优化以便于调试，</a:t>
            </a:r>
            <a:r>
              <a:rPr lang="en-US" altLang="zh-CN" dirty="0" smtClean="0"/>
              <a:t>3. c/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-</a:t>
            </a:r>
            <a:r>
              <a:rPr lang="zh-CN" altLang="en-US" dirty="0" smtClean="0"/>
              <a:t>调试信息格式，改为程序数据库。重新</a:t>
            </a:r>
            <a:r>
              <a:rPr lang="zh-CN" altLang="en-US" dirty="0" smtClean="0"/>
              <a:t>生成，设置断点，</a:t>
            </a:r>
            <a:r>
              <a:rPr lang="en-US" altLang="zh-CN" dirty="0" smtClean="0"/>
              <a:t>F5</a:t>
            </a:r>
            <a:r>
              <a:rPr lang="zh-CN" altLang="en-US" dirty="0" smtClean="0"/>
              <a:t>即可调试，</a:t>
            </a:r>
            <a:r>
              <a:rPr lang="en-US" altLang="zh-CN" dirty="0" smtClean="0"/>
              <a:t>F10</a:t>
            </a:r>
            <a:r>
              <a:rPr lang="zh-CN" altLang="en-US" dirty="0" smtClean="0"/>
              <a:t>单步，</a:t>
            </a:r>
            <a:r>
              <a:rPr lang="en-US" altLang="zh-CN" dirty="0" smtClean="0"/>
              <a:t>F11</a:t>
            </a:r>
            <a:r>
              <a:rPr lang="zh-CN" altLang="en-US" dirty="0" smtClean="0"/>
              <a:t>单步进入子函数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4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Studio</a:t>
            </a:r>
            <a:r>
              <a:rPr lang="zh-CN" altLang="en-US" dirty="0" smtClean="0"/>
              <a:t>程序调试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调试是必备技能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7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打开一副图像，显示</a:t>
            </a:r>
            <a:endParaRPr lang="en-US" altLang="zh-CN" dirty="0" smtClean="0"/>
          </a:p>
          <a:p>
            <a:r>
              <a:rPr lang="zh-CN" altLang="en-US" dirty="0" smtClean="0"/>
              <a:t>打开一副图像，对指定区域进行修改</a:t>
            </a:r>
            <a:endParaRPr lang="en-US" altLang="zh-CN" dirty="0" smtClean="0"/>
          </a:p>
          <a:p>
            <a:r>
              <a:rPr lang="zh-CN" altLang="en-US" dirty="0" smtClean="0"/>
              <a:t>图像缩放</a:t>
            </a:r>
            <a:endParaRPr lang="en-US" altLang="zh-CN" dirty="0" smtClean="0"/>
          </a:p>
          <a:p>
            <a:r>
              <a:rPr lang="zh-CN" altLang="en-US" dirty="0" smtClean="0"/>
              <a:t>图像旋转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6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OpenCV3</a:t>
            </a:r>
            <a:r>
              <a:rPr lang="zh-CN" altLang="en-US" dirty="0"/>
              <a:t>编程入门</a:t>
            </a:r>
            <a:r>
              <a:rPr lang="en-US" altLang="zh-CN" dirty="0"/>
              <a:t>_</a:t>
            </a:r>
            <a:r>
              <a:rPr lang="zh-CN" altLang="en-US" dirty="0"/>
              <a:t>毛星云编著</a:t>
            </a:r>
            <a:r>
              <a:rPr lang="en-US" altLang="zh-CN" dirty="0"/>
              <a:t>_</a:t>
            </a:r>
            <a:r>
              <a:rPr lang="zh-CN" altLang="en-US" dirty="0"/>
              <a:t>电子工业出版</a:t>
            </a:r>
            <a:r>
              <a:rPr lang="en-US" altLang="zh-CN" dirty="0"/>
              <a:t>.</a:t>
            </a:r>
            <a:r>
              <a:rPr lang="en-US" altLang="zh-CN" dirty="0" smtClean="0"/>
              <a:t>pdf</a:t>
            </a:r>
          </a:p>
          <a:p>
            <a:pPr lvl="1"/>
            <a:r>
              <a:rPr lang="zh-CN" altLang="en-US" dirty="0" smtClean="0"/>
              <a:t>有电子书，源代码下载，在作者博客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blog.csdn.net/poem_qianmo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上搜索 </a:t>
            </a:r>
            <a:r>
              <a:rPr lang="en-US" altLang="zh-CN" smtClean="0"/>
              <a:t>opencv3</a:t>
            </a:r>
            <a:endParaRPr lang="en-US" altLang="zh-CN" dirty="0" smtClean="0"/>
          </a:p>
          <a:p>
            <a:r>
              <a:rPr lang="en-US" altLang="zh-CN" dirty="0" err="1"/>
              <a:t>OpenCV</a:t>
            </a:r>
            <a:r>
              <a:rPr lang="zh-CN" altLang="en-US" dirty="0"/>
              <a:t>入门教程</a:t>
            </a:r>
            <a:r>
              <a:rPr lang="en-US" altLang="zh-CN" dirty="0"/>
              <a:t>.</a:t>
            </a:r>
            <a:r>
              <a:rPr lang="en-US" altLang="zh-CN" dirty="0" smtClean="0"/>
              <a:t>pdf  </a:t>
            </a:r>
            <a:r>
              <a:rPr lang="zh-CN" altLang="en-US" dirty="0" smtClean="0"/>
              <a:t>于仕琪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67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626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OpenCV基础</vt:lpstr>
      <vt:lpstr>opencv</vt:lpstr>
      <vt:lpstr>Opencv接口</vt:lpstr>
      <vt:lpstr>OpenCV C++基本用法</vt:lpstr>
      <vt:lpstr>Opencv C++更多常见用法</vt:lpstr>
      <vt:lpstr>Visual studio 中opencv基本用法</vt:lpstr>
      <vt:lpstr>Visual Studio程序调试</vt:lpstr>
      <vt:lpstr>练习</vt:lpstr>
      <vt:lpstr>参考资源</vt:lpstr>
    </vt:vector>
  </TitlesOfParts>
  <Company>yl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yl</dc:creator>
  <cp:lastModifiedBy>yl</cp:lastModifiedBy>
  <cp:revision>31</cp:revision>
  <dcterms:created xsi:type="dcterms:W3CDTF">2017-03-27T01:19:17Z</dcterms:created>
  <dcterms:modified xsi:type="dcterms:W3CDTF">2017-07-11T09:45:51Z</dcterms:modified>
</cp:coreProperties>
</file>