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62" r:id="rId5"/>
  </p:sldIdLst>
  <p:sldSz cx="12701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5"/>
    <p:restoredTop sz="94643"/>
  </p:normalViewPr>
  <p:slideViewPr>
    <p:cSldViewPr snapToGrid="0" snapToObjects="1">
      <p:cViewPr>
        <p:scale>
          <a:sx n="80" d="100"/>
          <a:sy n="80" d="100"/>
        </p:scale>
        <p:origin x="1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99" y="1122363"/>
            <a:ext cx="9526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699" y="3602038"/>
            <a:ext cx="9526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0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9574" y="365125"/>
            <a:ext cx="27387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3234" y="365125"/>
            <a:ext cx="805757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7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1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19" y="1709739"/>
            <a:ext cx="1095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19" y="4589464"/>
            <a:ext cx="109551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90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234" y="1825625"/>
            <a:ext cx="53981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179" y="1825625"/>
            <a:ext cx="53981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42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365126"/>
            <a:ext cx="1095512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89" y="1681163"/>
            <a:ext cx="53733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889" y="2505075"/>
            <a:ext cx="537336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0179" y="1681163"/>
            <a:ext cx="53998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0179" y="2505075"/>
            <a:ext cx="539982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4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7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457200"/>
            <a:ext cx="40965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29" y="987426"/>
            <a:ext cx="6430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057400"/>
            <a:ext cx="40965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83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457200"/>
            <a:ext cx="40965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99829" y="987426"/>
            <a:ext cx="64301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057400"/>
            <a:ext cx="40965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40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234" y="365126"/>
            <a:ext cx="10955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34" y="1825625"/>
            <a:ext cx="10955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34" y="6356351"/>
            <a:ext cx="2857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B911-9409-4C46-A401-C957B4E1E83C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7401" y="6356351"/>
            <a:ext cx="428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0497" y="6356351"/>
            <a:ext cx="2857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3.emf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666E99-62B0-C446-8F6A-851A109D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35" y="0"/>
            <a:ext cx="2376000" cy="2376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04BAFE-ABE0-A844-ACD3-5E3BDD29E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57" y="0"/>
            <a:ext cx="2376000" cy="23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59ECC-C517-D94F-82AC-92854E0628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1" t="5424" r="-831" b="28140"/>
          <a:stretch/>
        </p:blipFill>
        <p:spPr>
          <a:xfrm>
            <a:off x="5164679" y="0"/>
            <a:ext cx="2376000" cy="2376000"/>
          </a:xfrm>
          <a:prstGeom prst="ellipse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3FD219-B859-7042-9E84-E34CCA7B4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01" y="0"/>
            <a:ext cx="2376000" cy="2376000"/>
          </a:xfrm>
          <a:prstGeom prst="ellipse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Songfan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Yang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Neil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Heffernan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Rose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Luckin</a:t>
            </a:r>
            <a:endParaRPr kumimoji="1"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76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33" y="32756"/>
            <a:ext cx="2367298" cy="23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59ECC-C517-D94F-82AC-92854E062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" t="5424" r="-831" b="28140"/>
          <a:stretch/>
        </p:blipFill>
        <p:spPr>
          <a:xfrm>
            <a:off x="167770" y="32756"/>
            <a:ext cx="2376000" cy="2376000"/>
          </a:xfrm>
          <a:prstGeom prst="ellipse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3275896" y="2621971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5624201" y="2621971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Kaitlin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Torphy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627293" y="2654729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Kenneth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Frank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Zhiwei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Wang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FFEECD-95F4-9041-BCA6-405EECD07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955" y="32756"/>
            <a:ext cx="2376000" cy="2376000"/>
          </a:xfrm>
          <a:prstGeom prst="ellipse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B60B4E-6DC6-CF4C-9DD4-F4CA48B5E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001" y="32756"/>
            <a:ext cx="2376000" cy="2376000"/>
          </a:xfrm>
          <a:prstGeom prst="ellipse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0172F9-B4A5-724C-BCC0-BAF8FAF07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909" y="32756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6618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Yi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Chang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Xiangen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Hu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Diane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Litman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53B9E4-6CFA-3445-9290-AAB4D27D2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6"/>
          <a:stretch/>
        </p:blipFill>
        <p:spPr>
          <a:xfrm>
            <a:off x="5162794" y="32758"/>
            <a:ext cx="2376000" cy="2376000"/>
          </a:xfrm>
          <a:prstGeom prst="ellipse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4" r="8277"/>
          <a:stretch/>
        </p:blipFill>
        <p:spPr>
          <a:xfrm>
            <a:off x="10164635" y="32758"/>
            <a:ext cx="2377572" cy="237600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657" y="32758"/>
            <a:ext cx="2376000" cy="2376000"/>
          </a:xfrm>
          <a:prstGeom prst="ellipse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CCE240-FCB0-9140-8C88-A2AD5CDDBB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" t="5424" r="-831" b="28140"/>
          <a:stretch/>
        </p:blipFill>
        <p:spPr>
          <a:xfrm>
            <a:off x="2660931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1233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Richard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Tong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Xiangen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Hu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Hang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Li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0164635" y="35293"/>
            <a:ext cx="2377572" cy="237093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57" y="32758"/>
            <a:ext cx="2376000" cy="2376000"/>
          </a:xfrm>
          <a:prstGeom prst="ellipse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CCE240-FCB0-9140-8C88-A2AD5CDDB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678025" y="32758"/>
            <a:ext cx="2341812" cy="2376000"/>
          </a:xfrm>
          <a:prstGeom prst="ellipse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ED207F5-99DD-B141-9EC1-0F053AD643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" t="5424" r="-831" b="28140"/>
          <a:stretch/>
        </p:blipFill>
        <p:spPr>
          <a:xfrm>
            <a:off x="5157139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0061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2542</TotalTime>
  <Words>40</Words>
  <Application>Microsoft Macintosh PowerPoint</Application>
  <PresentationFormat>自定义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2020-10-03T04:14:29Z</dcterms:created>
  <dcterms:modified xsi:type="dcterms:W3CDTF">2021-03-24T01:10:19Z</dcterms:modified>
</cp:coreProperties>
</file>