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</p:sldIdLst>
  <p:sldSz cx="12701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99" y="1122363"/>
            <a:ext cx="9526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3602038"/>
            <a:ext cx="9526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4" y="365125"/>
            <a:ext cx="27387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4" y="365125"/>
            <a:ext cx="805757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7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1709739"/>
            <a:ext cx="1095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4589464"/>
            <a:ext cx="109551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9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1825625"/>
            <a:ext cx="53981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4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365126"/>
            <a:ext cx="1095512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89" y="1681163"/>
            <a:ext cx="5373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89" y="2505075"/>
            <a:ext cx="537336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79" y="1681163"/>
            <a:ext cx="53998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79" y="2505075"/>
            <a:ext cx="539982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987426"/>
            <a:ext cx="6430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8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9" y="457200"/>
            <a:ext cx="40965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987426"/>
            <a:ext cx="643017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9" y="2057400"/>
            <a:ext cx="409659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4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365126"/>
            <a:ext cx="10955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1825625"/>
            <a:ext cx="10955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B911-9409-4C46-A401-C957B4E1E83C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6356351"/>
            <a:ext cx="4286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6356351"/>
            <a:ext cx="2857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E63C-01E0-3E4D-B868-5901E0E00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3.emf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666E99-62B0-C446-8F6A-851A109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35" y="0"/>
            <a:ext cx="2376000" cy="23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4BAFE-ABE0-A844-ACD3-5E3BDD29E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0"/>
            <a:ext cx="2376000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5164679" y="0"/>
            <a:ext cx="2376000" cy="2376000"/>
          </a:xfrm>
          <a:prstGeom prst="ellipse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3FD219-B859-7042-9E84-E34CCA7B4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01" y="0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Songfan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Yang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Neil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Heffernan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Rose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Luckin</a:t>
            </a:r>
            <a:endParaRPr kumimoji="1"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76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33" y="32756"/>
            <a:ext cx="2367298" cy="23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59ECC-C517-D94F-82AC-92854E06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" t="5424" r="-831" b="28140"/>
          <a:stretch/>
        </p:blipFill>
        <p:spPr>
          <a:xfrm>
            <a:off x="167770" y="32756"/>
            <a:ext cx="2376000" cy="2376000"/>
          </a:xfrm>
          <a:prstGeom prst="ellipse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3275896" y="2621971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5624201" y="2621971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Kaitlin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Torphy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627293" y="2654729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Kenneth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Frank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Zhiwei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Wang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FFEECD-95F4-9041-BCA6-405EECD0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55" y="32756"/>
            <a:ext cx="2376000" cy="2376000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60B4E-6DC6-CF4C-9DD4-F4CA48B5E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01" y="32756"/>
            <a:ext cx="2376000" cy="2376000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172F9-B4A5-724C-BCC0-BAF8FAF0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909" y="32756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6618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Yi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Chang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Diane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Litman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53B9E4-6CFA-3445-9290-AAB4D27D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6"/>
          <a:stretch/>
        </p:blipFill>
        <p:spPr>
          <a:xfrm>
            <a:off x="5162794" y="32758"/>
            <a:ext cx="2376000" cy="2376000"/>
          </a:xfrm>
          <a:prstGeom prst="ellipse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4" r="8277"/>
          <a:stretch/>
        </p:blipFill>
        <p:spPr>
          <a:xfrm>
            <a:off x="10164635" y="32758"/>
            <a:ext cx="2377572" cy="237600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2660931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233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6C7B8-09CD-4248-BFF2-1782D4F0637E}"/>
              </a:ext>
            </a:extLst>
          </p:cNvPr>
          <p:cNvSpPr txBox="1"/>
          <p:nvPr/>
        </p:nvSpPr>
        <p:spPr>
          <a:xfrm>
            <a:off x="3126108" y="2621973"/>
            <a:ext cx="1453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Richard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Tong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5624202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7999494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Xiangen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Hu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10626043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Hang</a:t>
            </a:r>
          </a:p>
          <a:p>
            <a:pPr algn="ctr"/>
            <a:r>
              <a:rPr kumimoji="1" lang="en-US" altLang="zh-CN" sz="2800" dirty="0">
                <a:latin typeface="+mj-lt"/>
              </a:rPr>
              <a:t>Li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164635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657" y="32758"/>
            <a:ext cx="2376000" cy="2376000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CCE240-FCB0-9140-8C88-A2AD5CDD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78025" y="32758"/>
            <a:ext cx="2341812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1" t="5424" r="-831" b="28140"/>
          <a:stretch/>
        </p:blipFill>
        <p:spPr>
          <a:xfrm>
            <a:off x="5157139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06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CE1FB0-3E52-3B41-A20E-582ED42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5" y="32758"/>
            <a:ext cx="2367298" cy="237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EDEF002-7D77-2E4D-A58E-FF7F18D05B09}"/>
              </a:ext>
            </a:extLst>
          </p:cNvPr>
          <p:cNvSpPr txBox="1"/>
          <p:nvPr/>
        </p:nvSpPr>
        <p:spPr>
          <a:xfrm>
            <a:off x="779688" y="2621973"/>
            <a:ext cx="115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Zitao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Liu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891CE8-5B95-A04B-B400-6A188D26BD2D}"/>
              </a:ext>
            </a:extLst>
          </p:cNvPr>
          <p:cNvSpPr txBox="1"/>
          <p:nvPr/>
        </p:nvSpPr>
        <p:spPr>
          <a:xfrm>
            <a:off x="3154136" y="2621973"/>
            <a:ext cx="1453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Jiliang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Tang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B1C136-6F6D-3249-8311-CBA0596EECA9}"/>
              </a:ext>
            </a:extLst>
          </p:cNvPr>
          <p:cNvSpPr txBox="1"/>
          <p:nvPr/>
        </p:nvSpPr>
        <p:spPr>
          <a:xfrm>
            <a:off x="5529428" y="2621972"/>
            <a:ext cx="1706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+mj-lt"/>
              </a:rPr>
              <a:t>Lihan</a:t>
            </a:r>
            <a:endParaRPr kumimoji="1" lang="en-US" altLang="zh-CN" sz="2800" dirty="0">
              <a:latin typeface="+mj-lt"/>
            </a:endParaRPr>
          </a:p>
          <a:p>
            <a:pPr algn="ctr"/>
            <a:r>
              <a:rPr kumimoji="1" lang="en-US" altLang="zh-CN" sz="2800" dirty="0">
                <a:latin typeface="+mj-lt"/>
              </a:rPr>
              <a:t>Zhao</a:t>
            </a:r>
            <a:endParaRPr kumimoji="1" lang="zh-CN" altLang="en-US" sz="2800" dirty="0"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302D52-BD15-724F-A0B1-3CAA102352D9}"/>
              </a:ext>
            </a:extLst>
          </p:cNvPr>
          <p:cNvSpPr txBox="1"/>
          <p:nvPr/>
        </p:nvSpPr>
        <p:spPr>
          <a:xfrm>
            <a:off x="8155977" y="2621971"/>
            <a:ext cx="145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+mj-lt"/>
              </a:rPr>
              <a:t>Xiao</a:t>
            </a:r>
          </a:p>
          <a:p>
            <a:pPr algn="ctr"/>
            <a:r>
              <a:rPr kumimoji="1" lang="en-US" altLang="zh-CN" sz="2800" dirty="0" err="1">
                <a:latin typeface="+mj-lt"/>
              </a:rPr>
              <a:t>Zhai</a:t>
            </a:r>
            <a:endParaRPr kumimoji="1" lang="zh-CN" altLang="en-US" sz="2800" dirty="0"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1F2D72-242C-8846-81DD-850F9414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0" b="140"/>
          <a:stretch/>
        </p:blipFill>
        <p:spPr>
          <a:xfrm>
            <a:off x="7694569" y="35293"/>
            <a:ext cx="2377572" cy="2370930"/>
          </a:xfrm>
          <a:prstGeom prst="ellipse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2DC4C0-2C91-5A4E-AF3B-672A2438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9" b="219"/>
          <a:stretch/>
        </p:blipFill>
        <p:spPr>
          <a:xfrm>
            <a:off x="5194591" y="32758"/>
            <a:ext cx="2376000" cy="2376000"/>
          </a:xfrm>
          <a:prstGeom prst="ellipse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D207F5-99DD-B141-9EC1-0F053AD6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" t="5424" r="-831" b="28140"/>
          <a:stretch/>
        </p:blipFill>
        <p:spPr>
          <a:xfrm>
            <a:off x="2687073" y="32758"/>
            <a:ext cx="2376000" cy="237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55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2545</TotalTime>
  <Words>48</Words>
  <Application>Microsoft Macintosh PowerPoint</Application>
  <PresentationFormat>自定义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2020-10-03T04:14:29Z</dcterms:created>
  <dcterms:modified xsi:type="dcterms:W3CDTF">2021-09-05T14:32:14Z</dcterms:modified>
</cp:coreProperties>
</file>