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975225" y="1818005"/>
            <a:ext cx="1670685" cy="6591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Go</a:t>
            </a:r>
            <a:r>
              <a:rPr lang="zh-CN" altLang="en-US">
                <a:solidFill>
                  <a:schemeClr val="tx1"/>
                </a:solidFill>
              </a:rPr>
              <a:t>后端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75225" y="431800"/>
            <a:ext cx="1670685" cy="5568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Go-Zero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5" idx="2"/>
            <a:endCxn id="4" idx="0"/>
          </p:cNvCxnSpPr>
          <p:nvPr/>
        </p:nvCxnSpPr>
        <p:spPr>
          <a:xfrm>
            <a:off x="5810885" y="988695"/>
            <a:ext cx="0" cy="8293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899785" y="1219200"/>
            <a:ext cx="1684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</a:t>
            </a:r>
            <a:r>
              <a:rPr lang="zh-CN" altLang="en-US"/>
              <a:t>框架生成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69745" y="1818005"/>
            <a:ext cx="1670685" cy="6591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Vue3</a:t>
            </a:r>
            <a:r>
              <a:rPr lang="zh-CN" altLang="en-US">
                <a:solidFill>
                  <a:schemeClr val="tx1"/>
                </a:solidFill>
              </a:rPr>
              <a:t>前端</a:t>
            </a:r>
            <a:r>
              <a:rPr lang="zh-CN" altLang="en-US">
                <a:solidFill>
                  <a:schemeClr val="tx1"/>
                </a:solidFill>
              </a:rPr>
              <a:t>大屏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8" idx="3"/>
            <a:endCxn id="4" idx="1"/>
          </p:cNvCxnSpPr>
          <p:nvPr/>
        </p:nvCxnSpPr>
        <p:spPr>
          <a:xfrm>
            <a:off x="3440430" y="2147570"/>
            <a:ext cx="153479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45535" y="1719580"/>
            <a:ext cx="207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75860" y="3330575"/>
            <a:ext cx="1670685" cy="6591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mqtt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  <a:endCxn id="4" idx="2"/>
          </p:cNvCxnSpPr>
          <p:nvPr/>
        </p:nvCxnSpPr>
        <p:spPr>
          <a:xfrm flipH="1" flipV="1">
            <a:off x="5810885" y="2477135"/>
            <a:ext cx="635" cy="853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899785" y="2813050"/>
            <a:ext cx="164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16265" y="1818005"/>
            <a:ext cx="1484630" cy="6591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sqlite</a:t>
            </a:r>
            <a:r>
              <a:rPr lang="zh-CN" altLang="en-US">
                <a:solidFill>
                  <a:schemeClr val="tx1"/>
                </a:solidFill>
              </a:rPr>
              <a:t>数据库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endCxn id="14" idx="1"/>
          </p:cNvCxnSpPr>
          <p:nvPr/>
        </p:nvCxnSpPr>
        <p:spPr>
          <a:xfrm>
            <a:off x="6645910" y="2147570"/>
            <a:ext cx="15703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871970" y="1683385"/>
            <a:ext cx="117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66795" y="3150870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发送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69745" y="3330575"/>
            <a:ext cx="1670685" cy="6591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设备</a:t>
            </a:r>
            <a:r>
              <a:rPr lang="zh-CN" altLang="en-US">
                <a:solidFill>
                  <a:schemeClr val="tx1"/>
                </a:solidFill>
              </a:rPr>
              <a:t>模拟器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3"/>
            <a:endCxn id="11" idx="1"/>
          </p:cNvCxnSpPr>
          <p:nvPr/>
        </p:nvCxnSpPr>
        <p:spPr>
          <a:xfrm>
            <a:off x="3440430" y="3660140"/>
            <a:ext cx="153543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75860" y="4745990"/>
            <a:ext cx="1670685" cy="6591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MQTTX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20" idx="0"/>
          </p:cNvCxnSpPr>
          <p:nvPr/>
        </p:nvCxnSpPr>
        <p:spPr>
          <a:xfrm flipH="1" flipV="1">
            <a:off x="5810250" y="3989705"/>
            <a:ext cx="1270" cy="7562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920740" y="4237355"/>
            <a:ext cx="164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可视化</a:t>
            </a:r>
            <a:r>
              <a:rPr lang="zh-CN" altLang="en-US"/>
              <a:t>界面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123555" y="3328035"/>
            <a:ext cx="1670685" cy="6591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DB</a:t>
            </a:r>
            <a:r>
              <a:rPr lang="en-US" altLang="zh-CN">
                <a:solidFill>
                  <a:schemeClr val="tx1"/>
                </a:solidFill>
              </a:rPr>
              <a:t>eaver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455150" y="2718435"/>
            <a:ext cx="164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可视化</a:t>
            </a:r>
            <a:r>
              <a:rPr lang="zh-CN" altLang="en-US"/>
              <a:t>界面</a:t>
            </a:r>
            <a:endParaRPr lang="zh-CN" altLang="en-US"/>
          </a:p>
        </p:txBody>
      </p:sp>
      <p:cxnSp>
        <p:nvCxnSpPr>
          <p:cNvPr id="27" name="直接箭头连接符 26"/>
          <p:cNvCxnSpPr>
            <a:stCxn id="23" idx="0"/>
          </p:cNvCxnSpPr>
          <p:nvPr/>
        </p:nvCxnSpPr>
        <p:spPr>
          <a:xfrm flipH="1" flipV="1">
            <a:off x="8958580" y="2477135"/>
            <a:ext cx="635" cy="8509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WPS 演示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 y</dc:creator>
  <cp:lastModifiedBy>52243</cp:lastModifiedBy>
  <cp:revision>2</cp:revision>
  <dcterms:created xsi:type="dcterms:W3CDTF">2025-03-26T11:30:00Z</dcterms:created>
  <dcterms:modified xsi:type="dcterms:W3CDTF">2025-03-26T12:32:45Z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E4A1D43453204683997BFC7D8A8984D3</vt:lpwstr>
  </property>
  <property fmtid="{D5CDD505-2E9C-101B-9397-08002B2CF9AE}" pid="3" name="KSOProductBuildVer">
    <vt:lpwstr>2052-11.8.2.12094</vt:lpwstr>
  </property>
</Properties>
</file>