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B3203-CB17-4F47-8D91-035700295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38D6E1-2A54-4841-B948-DA252FBFF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A3B7AC-CEB1-4376-A226-2A7AD04F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E5FA-F0B1-4542-8BFF-04AAA1C86CCD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0B96E7-2336-4AE6-A2FC-40E9A330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A7A540-F7FE-43CF-90A0-2CDBF21A8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51D7-1847-4AB7-A413-74D6A3552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5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26F24-1122-447D-ACD8-ECB98F1BD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AEA713-325F-4F51-A4CB-03BB97596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BAE969-5DB8-419E-A110-9EF1F92D9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E5FA-F0B1-4542-8BFF-04AAA1C86CCD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827DA2-68DC-4060-B24A-93729015F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5260A-4288-4180-8FD9-38A0D947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51D7-1847-4AB7-A413-74D6A3552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253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08B33A-A925-4B9D-8279-6A8D28A44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2D3D9C-3B65-4EF1-834E-3B6EB9502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A32EF1-5543-4448-A05F-4F264A9EC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E5FA-F0B1-4542-8BFF-04AAA1C86CCD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14916-20CC-4F34-AB3C-9C94E63EF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057D52-5AC4-41EE-B9E2-34D098FB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51D7-1847-4AB7-A413-74D6A3552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01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58EDA-6C5D-463D-893C-9BF3177D0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F5EF98-DB8F-4ED2-B95A-739F115C4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DC0403-18CB-45BF-888A-89B07C33F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E5FA-F0B1-4542-8BFF-04AAA1C86CCD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3368B5-96DC-47FE-85BD-08DEFEEE3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9E638F-A9B9-4B80-BBF0-F58AC99A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51D7-1847-4AB7-A413-74D6A3552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744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97CFC-A8B6-4A7A-AB68-3F462C587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1C3ABC-514A-4C54-B6CB-90EBED2D0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D4A192-5DCE-4970-A701-7C0DE31C6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E5FA-F0B1-4542-8BFF-04AAA1C86CCD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D15223-8E31-4B98-BB06-F0E56B39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DF0048-E107-4FE6-BE54-E418E37E7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51D7-1847-4AB7-A413-74D6A3552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25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14360-A50F-483F-8555-02756DF1D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2BD4EB-9434-4B05-B165-BF352C1DA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C3995C-A84F-4D80-8A3D-9CCAB6F7A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8A3AC0-FD2F-4968-95B2-C8C938A88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E5FA-F0B1-4542-8BFF-04AAA1C86CCD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D0D22D-7B8B-4580-9445-0D8E949AF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347D6F-48EA-4BEE-8483-26B0CF00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51D7-1847-4AB7-A413-74D6A3552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46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706FE-3061-4F00-B8EE-C06455E3C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E72A31-C419-43B6-9BA4-244AF271D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E3EBCE-AB6D-4B2B-94D3-89DD37D8C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831CFB-9525-4DFA-930B-0D1982AAF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B3E574-1AD0-4FC9-9E4C-DCF3058F2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9DE45E-EC88-4983-A209-3A4EF4554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E5FA-F0B1-4542-8BFF-04AAA1C86CCD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C055D2-EE0A-4D8E-A5FF-BAFD3564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B58255-6FD6-4ED9-93AB-6F780E44B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51D7-1847-4AB7-A413-74D6A3552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15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80C49-3E9C-466D-81E4-52F084E1D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2013E9-968D-45C8-8690-C863278F3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E5FA-F0B1-4542-8BFF-04AAA1C86CCD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75C1FE-6AD9-4077-95CF-C563A9C90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5A7FBF-E1AA-40DA-AA98-C94EBDCA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51D7-1847-4AB7-A413-74D6A3552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82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98E37E-C958-4D3C-B144-BBE073A1D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E5FA-F0B1-4542-8BFF-04AAA1C86CCD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C7A04-389F-4819-9D4F-EFE69C2F3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D1BCA2-9062-495C-81AA-73EAFEE75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51D7-1847-4AB7-A413-74D6A3552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18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14C1B-F0CC-47F0-A641-74465546C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C028F0-614B-43AF-BF73-679FD2089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981C1E-2AB3-48CD-89AF-D21446196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1EA7C1-D957-4F74-9EBF-66894609F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E5FA-F0B1-4542-8BFF-04AAA1C86CCD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5523DE-9D15-461C-A1BE-AD6FE90E1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115244-57D7-4738-9B31-DB84858F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51D7-1847-4AB7-A413-74D6A3552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319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9D6C5-59A8-4457-B3E1-C737E34FA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953FE0-2385-40AE-954F-73E8F450B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366426-C532-4EF5-BC15-DC5BE0DC4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0F4859-563E-4D0D-94BB-12965888E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E5FA-F0B1-4542-8BFF-04AAA1C86CCD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1240AB-F439-45BD-AB57-7C15679F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544032-E7E8-407B-9E3F-8D7B3D7F0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51D7-1847-4AB7-A413-74D6A3552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09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A7F5BE-FD00-4920-B592-E83050034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922DF7-E608-42A5-A8F2-CC8195F98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6E03DB-BB4E-4664-85F2-D42574D17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FE5FA-F0B1-4542-8BFF-04AAA1C86CCD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018B40-CCA5-4CC6-80DD-E086FD264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DF6F53-E8C8-4BEF-BDCB-7B1086A91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051D7-1847-4AB7-A413-74D6A3552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28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D3C174-1670-476B-8C34-37C811A04646}"/>
              </a:ext>
            </a:extLst>
          </p:cNvPr>
          <p:cNvSpPr txBox="1"/>
          <p:nvPr/>
        </p:nvSpPr>
        <p:spPr>
          <a:xfrm>
            <a:off x="834501" y="772357"/>
            <a:ext cx="76969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공개 </a:t>
            </a:r>
            <a:r>
              <a:rPr lang="en-US" altLang="ko-KR" dirty="0"/>
              <a:t>Site: Github</a:t>
            </a:r>
          </a:p>
          <a:p>
            <a:endParaRPr lang="en-US" altLang="ko-KR" dirty="0"/>
          </a:p>
          <a:p>
            <a:r>
              <a:rPr lang="en-US" altLang="ko-KR" dirty="0"/>
              <a:t>ID: ssu0221</a:t>
            </a:r>
          </a:p>
          <a:p>
            <a:endParaRPr lang="en-US" altLang="ko-KR" dirty="0"/>
          </a:p>
          <a:p>
            <a:r>
              <a:rPr lang="en-US" altLang="ko-KR" dirty="0"/>
              <a:t>Password: koreaaiteam001</a:t>
            </a:r>
          </a:p>
          <a:p>
            <a:endParaRPr lang="en-US" altLang="ko-KR" dirty="0"/>
          </a:p>
          <a:p>
            <a:r>
              <a:rPr lang="en-US" altLang="ko-KR" dirty="0"/>
              <a:t>Repository</a:t>
            </a:r>
            <a:r>
              <a:rPr lang="ko-KR" altLang="en-US" dirty="0"/>
              <a:t> </a:t>
            </a:r>
            <a:r>
              <a:rPr lang="en-US" altLang="ko-KR" dirty="0"/>
              <a:t>Name: AIR_TrainingDataSet</a:t>
            </a:r>
          </a:p>
          <a:p>
            <a:endParaRPr lang="en-US" altLang="ko-KR" dirty="0"/>
          </a:p>
          <a:p>
            <a:r>
              <a:rPr lang="en-US" altLang="ko-KR" dirty="0"/>
              <a:t>Repository</a:t>
            </a:r>
            <a:r>
              <a:rPr lang="ko-KR" altLang="en-US" dirty="0"/>
              <a:t> </a:t>
            </a:r>
            <a:r>
              <a:rPr lang="en-US" altLang="ko-KR"/>
              <a:t>URL: https://github.com/ssu0221/AIR_TrainingDataSet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6896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제민 김</dc:creator>
  <cp:lastModifiedBy>제민 김</cp:lastModifiedBy>
  <cp:revision>4</cp:revision>
  <dcterms:created xsi:type="dcterms:W3CDTF">2019-04-17T00:34:47Z</dcterms:created>
  <dcterms:modified xsi:type="dcterms:W3CDTF">2019-04-17T01:06:34Z</dcterms:modified>
</cp:coreProperties>
</file>