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0"/>
  </p:notesMasterIdLst>
  <p:sldIdLst>
    <p:sldId id="579" r:id="rId3"/>
    <p:sldId id="613" r:id="rId4"/>
    <p:sldId id="612" r:id="rId5"/>
    <p:sldId id="614" r:id="rId6"/>
    <p:sldId id="609" r:id="rId7"/>
    <p:sldId id="611" r:id="rId8"/>
    <p:sldId id="610" r:id="rId9"/>
  </p:sldIdLst>
  <p:sldSz cx="9144000" cy="6858000" type="screen4x3"/>
  <p:notesSz cx="6858000" cy="9144000"/>
  <p:custDataLst>
    <p:tags r:id="rId11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25B"/>
    <a:srgbClr val="0000FF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286" autoAdjust="0"/>
  </p:normalViewPr>
  <p:slideViewPr>
    <p:cSldViewPr snapToGrid="0">
      <p:cViewPr varScale="1">
        <p:scale>
          <a:sx n="100" d="100"/>
          <a:sy n="100" d="100"/>
        </p:scale>
        <p:origin x="552" y="78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9615" y="4764747"/>
            <a:ext cx="346761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컴퓨터정보공학과</a:t>
            </a:r>
            <a:endParaRPr lang="en-US" altLang="ko-KR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ko-KR" alt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강 환수 교수</a:t>
            </a:r>
            <a:endParaRPr lang="en-US" altLang="ko-KR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3736" y="1092130"/>
            <a:ext cx="7366119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2021 2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학기</a:t>
            </a:r>
            <a:endParaRPr lang="en-US" altLang="ko-KR" sz="40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0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텐서플로기반딥러닝프로그래밍</a:t>
            </a:r>
            <a:endParaRPr lang="en-US" altLang="ko-KR" sz="40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인공지능응용프로그래밍</a:t>
            </a:r>
            <a:endParaRPr lang="en-US" altLang="ko-KR" sz="40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altLang="ko-KR" sz="40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0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공통과제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중간고사 대체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) 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89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 과제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541967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1"/>
            <a:r>
              <a:rPr lang="ko-KR" altLang="en-US" dirty="0"/>
              <a:t>중간고사 </a:t>
            </a:r>
            <a:r>
              <a:rPr lang="en-US" altLang="ko-KR" dirty="0"/>
              <a:t>30%, </a:t>
            </a:r>
            <a:r>
              <a:rPr lang="ko-KR" altLang="en-US" dirty="0"/>
              <a:t>기말고사 </a:t>
            </a:r>
            <a:r>
              <a:rPr lang="en-US" altLang="ko-KR" dirty="0"/>
              <a:t>40%, </a:t>
            </a:r>
            <a:r>
              <a:rPr lang="ko-KR" altLang="en-US" dirty="0"/>
              <a:t>과제물 및 퀴즈 </a:t>
            </a:r>
            <a:r>
              <a:rPr lang="en-US" altLang="ko-KR" dirty="0"/>
              <a:t>10</a:t>
            </a:r>
            <a:r>
              <a:rPr lang="en-US" altLang="ko-KR" dirty="0" smtClean="0"/>
              <a:t>%</a:t>
            </a:r>
          </a:p>
          <a:p>
            <a:pPr lvl="2"/>
            <a:r>
              <a:rPr lang="ko-KR" altLang="en-US" dirty="0" smtClean="0"/>
              <a:t>과제물은 </a:t>
            </a:r>
            <a:r>
              <a:rPr lang="ko-KR" altLang="en-US" dirty="0"/>
              <a:t>“</a:t>
            </a:r>
            <a:r>
              <a:rPr lang="ko-KR" altLang="en-US" dirty="0" err="1"/>
              <a:t>원격수업시스템</a:t>
            </a:r>
            <a:r>
              <a:rPr lang="ko-KR" altLang="en-US" dirty="0" err="1" smtClean="0"/>
              <a:t>”에</a:t>
            </a:r>
            <a:r>
              <a:rPr lang="ko-KR" altLang="en-US" dirty="0" smtClean="0"/>
              <a:t> 업로드</a:t>
            </a:r>
            <a:endParaRPr lang="en-US" altLang="ko-KR" dirty="0" smtClean="0"/>
          </a:p>
          <a:p>
            <a:pPr lvl="3"/>
            <a:r>
              <a:rPr lang="ko-KR" altLang="en-US" dirty="0"/>
              <a:t>“</a:t>
            </a:r>
            <a:r>
              <a:rPr lang="ko-KR" altLang="en-US" dirty="0" err="1"/>
              <a:t>원격수업시스템</a:t>
            </a:r>
            <a:r>
              <a:rPr lang="ko-KR" altLang="en-US" dirty="0" err="1" smtClean="0"/>
              <a:t>”에</a:t>
            </a:r>
            <a:r>
              <a:rPr lang="ko-KR" altLang="en-US" dirty="0" smtClean="0"/>
              <a:t> 반드시 제출하고 </a:t>
            </a:r>
            <a:r>
              <a:rPr lang="ko-KR" altLang="en-US" dirty="0" err="1" smtClean="0"/>
              <a:t>제출기간이</a:t>
            </a:r>
            <a:r>
              <a:rPr lang="ko-KR" altLang="en-US" dirty="0" smtClean="0"/>
              <a:t> 지나면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점이 원칙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출석 </a:t>
            </a:r>
            <a:r>
              <a:rPr lang="en-US" altLang="ko-KR" dirty="0"/>
              <a:t>20%(</a:t>
            </a:r>
            <a:r>
              <a:rPr lang="ko-KR" altLang="en-US" dirty="0"/>
              <a:t>학교 규정</a:t>
            </a:r>
            <a:r>
              <a:rPr lang="en-US" altLang="ko-KR" dirty="0"/>
              <a:t>, </a:t>
            </a:r>
            <a:r>
              <a:rPr lang="ko-KR" altLang="en-US" dirty="0"/>
              <a:t>학업성적 처리 지침에 따름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수업은 그 주에 꼭 시청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“</a:t>
            </a:r>
            <a:r>
              <a:rPr lang="ko-KR" altLang="en-US" dirty="0" smtClean="0"/>
              <a:t>원격수업시스템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 명확히 시청 기간이 명시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미 시청 시 결석 처리</a:t>
            </a:r>
            <a:endParaRPr lang="en-US" altLang="ko-KR" dirty="0" smtClean="0"/>
          </a:p>
          <a:p>
            <a:r>
              <a:rPr lang="ko-KR" altLang="en-US" dirty="0" smtClean="0"/>
              <a:t>중간고사 </a:t>
            </a:r>
            <a:r>
              <a:rPr lang="en-US" altLang="ko-KR" dirty="0" smtClean="0"/>
              <a:t>30%, </a:t>
            </a:r>
            <a:r>
              <a:rPr lang="ko-KR" altLang="en-US" dirty="0" smtClean="0"/>
              <a:t>포트폴리오 개인 과제로 대체</a:t>
            </a:r>
            <a:endParaRPr lang="ko-KR" altLang="en-US" dirty="0"/>
          </a:p>
          <a:p>
            <a:pPr lvl="1"/>
            <a:r>
              <a:rPr lang="ko-KR" altLang="en-US" dirty="0" smtClean="0"/>
              <a:t>교과목 포트폴리오 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, [</a:t>
            </a:r>
            <a:r>
              <a:rPr lang="ko-KR" altLang="en-US" dirty="0" smtClean="0"/>
              <a:t>중간고사 과제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교과목 포트폴리오</a:t>
            </a:r>
            <a:r>
              <a:rPr lang="en-US" altLang="ko-KR" dirty="0" smtClean="0"/>
              <a:t>)]</a:t>
            </a:r>
            <a:r>
              <a:rPr lang="ko-KR" altLang="en-US" dirty="0" smtClean="0"/>
              <a:t>에 업로드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기한</a:t>
            </a:r>
            <a:r>
              <a:rPr lang="en-US" altLang="ko-KR" dirty="0" smtClean="0"/>
              <a:t>: 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동일한 내용을 </a:t>
            </a:r>
            <a:r>
              <a:rPr lang="ko-KR" altLang="en-US" dirty="0" smtClean="0"/>
              <a:t>노트북 파일</a:t>
            </a:r>
            <a:r>
              <a:rPr lang="en-US" altLang="ko-KR" dirty="0" smtClean="0"/>
              <a:t>(*.</a:t>
            </a:r>
            <a:r>
              <a:rPr lang="en-US" altLang="ko-KR" dirty="0" err="1" smtClean="0"/>
              <a:t>ipynb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pdf(*.pdf) </a:t>
            </a:r>
            <a:r>
              <a:rPr lang="ko-KR" altLang="en-US" dirty="0" smtClean="0"/>
              <a:t>파일로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 제출 원칙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홍길동</a:t>
            </a:r>
            <a:r>
              <a:rPr lang="en-US" altLang="ko-KR" dirty="0" smtClean="0"/>
              <a:t>-20201235-DNN-</a:t>
            </a:r>
            <a:r>
              <a:rPr lang="ko-KR" altLang="en-US" dirty="0" smtClean="0"/>
              <a:t>포트폴리오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ipynb</a:t>
            </a:r>
            <a:endParaRPr lang="en-US" altLang="ko-KR" dirty="0" smtClean="0"/>
          </a:p>
          <a:p>
            <a:pPr lvl="3"/>
            <a:r>
              <a:rPr lang="ko-KR" altLang="en-US" dirty="0"/>
              <a:t>홍길동</a:t>
            </a:r>
            <a:r>
              <a:rPr lang="en-US" altLang="ko-KR" dirty="0"/>
              <a:t>-20201235-DNN-</a:t>
            </a:r>
            <a:r>
              <a:rPr lang="ko-KR" altLang="en-US" dirty="0"/>
              <a:t>포트폴리오</a:t>
            </a:r>
            <a:r>
              <a:rPr lang="en-US" altLang="ko-KR" dirty="0" smtClean="0"/>
              <a:t>.pdf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압축하지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파일을 그대로 업로드</a:t>
            </a:r>
            <a:r>
              <a:rPr lang="en-US" altLang="ko-KR" dirty="0" smtClean="0"/>
              <a:t>, </a:t>
            </a:r>
          </a:p>
          <a:p>
            <a:pPr lvl="2"/>
            <a:r>
              <a:rPr lang="ko-KR" altLang="en-US" dirty="0" err="1" smtClean="0"/>
              <a:t>업로드된</a:t>
            </a:r>
            <a:r>
              <a:rPr lang="ko-KR" altLang="en-US" dirty="0" smtClean="0"/>
              <a:t> 파일에서 코드인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결과가 모두 보일 수 있도록</a:t>
            </a:r>
            <a:endParaRPr lang="en-US" altLang="ko-KR" dirty="0"/>
          </a:p>
          <a:p>
            <a:pPr lvl="1"/>
            <a:r>
              <a:rPr lang="ko-KR" altLang="en-US" dirty="0" err="1" smtClean="0"/>
              <a:t>사맞반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인공지능응용프로그래밍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교과목은 </a:t>
            </a:r>
            <a:r>
              <a:rPr lang="ko-KR" altLang="en-US" dirty="0" smtClean="0"/>
              <a:t>경진대회로 실시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오전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분부터 발표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개인별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분</a:t>
            </a:r>
            <a:r>
              <a:rPr lang="en-US" altLang="ko-KR" dirty="0" smtClean="0"/>
              <a:t>~8</a:t>
            </a:r>
            <a:r>
              <a:rPr lang="ko-KR" altLang="en-US" dirty="0" smtClean="0"/>
              <a:t>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2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중간고사 대체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내용물 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노트북 파일로 제작</a:t>
            </a:r>
            <a:r>
              <a:rPr lang="en-US" altLang="ko-KR" dirty="0" smtClean="0"/>
              <a:t>, *.</a:t>
            </a:r>
            <a:r>
              <a:rPr lang="en-US" altLang="ko-KR" dirty="0" err="1" smtClean="0"/>
              <a:t>ipynb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코드 뿐 아니라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 등 삽입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</a:t>
            </a:r>
            <a:r>
              <a:rPr lang="ko-KR" altLang="en-US" dirty="0"/>
              <a:t>수업 및 자기주도 </a:t>
            </a:r>
            <a:r>
              <a:rPr lang="ko-KR" altLang="en-US" dirty="0" smtClean="0"/>
              <a:t>학습자료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텐서플로기반딥러닝프로그래밍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인공지능응용프로그래밍 </a:t>
            </a:r>
            <a:r>
              <a:rPr lang="ko-KR" altLang="en-US" dirty="0"/>
              <a:t>교과목 </a:t>
            </a:r>
            <a:r>
              <a:rPr lang="ko-KR" altLang="en-US" dirty="0" smtClean="0"/>
              <a:t>관련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유인물</a:t>
            </a:r>
            <a:r>
              <a:rPr lang="en-US" altLang="ko-KR" dirty="0"/>
              <a:t>, </a:t>
            </a:r>
            <a:r>
              <a:rPr lang="ko-KR" altLang="en-US" dirty="0"/>
              <a:t>과제물</a:t>
            </a:r>
            <a:r>
              <a:rPr lang="en-US" altLang="ko-KR" dirty="0"/>
              <a:t>, </a:t>
            </a:r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ko-KR" altLang="en-US" dirty="0"/>
              <a:t>시험준비</a:t>
            </a:r>
            <a:r>
              <a:rPr lang="en-US" altLang="ko-KR" dirty="0"/>
              <a:t>, </a:t>
            </a:r>
            <a:r>
              <a:rPr lang="ko-KR" altLang="en-US" dirty="0"/>
              <a:t>질의응답 등 다양한 </a:t>
            </a:r>
            <a:r>
              <a:rPr lang="ko-KR" altLang="en-US" dirty="0" smtClean="0"/>
              <a:t>자료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자체의 문법 학습은 제외하고 우리 수업에서 다룬 내용 위주로</a:t>
            </a:r>
            <a:endParaRPr lang="en-US" altLang="ko-KR" dirty="0"/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주차</a:t>
            </a:r>
            <a:r>
              <a:rPr lang="en-US" altLang="ko-KR" dirty="0"/>
              <a:t>, CNN </a:t>
            </a:r>
            <a:r>
              <a:rPr lang="ko-KR" altLang="en-US" dirty="0"/>
              <a:t>정도까지 내용으로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자신이 </a:t>
            </a:r>
            <a:r>
              <a:rPr lang="ko-KR" altLang="en-US" dirty="0" smtClean="0"/>
              <a:t>관심있는 </a:t>
            </a:r>
            <a:r>
              <a:rPr lang="ko-KR" altLang="en-US" dirty="0" err="1" smtClean="0"/>
              <a:t>머신러닝이나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분야는 수업에서 다루지 않은 내용도 가능</a:t>
            </a:r>
            <a:endParaRPr lang="ko-KR" altLang="en-US" dirty="0"/>
          </a:p>
          <a:p>
            <a:pPr lvl="1"/>
            <a:r>
              <a:rPr lang="ko-KR" altLang="en-US" dirty="0" smtClean="0"/>
              <a:t>교과목을 </a:t>
            </a:r>
            <a:r>
              <a:rPr lang="ko-KR" altLang="en-US" dirty="0"/>
              <a:t>통해 취득한 자격증</a:t>
            </a:r>
            <a:r>
              <a:rPr lang="en-US" altLang="ko-KR" dirty="0"/>
              <a:t>, </a:t>
            </a:r>
            <a:r>
              <a:rPr lang="ko-KR" altLang="en-US" dirty="0"/>
              <a:t>수료증</a:t>
            </a:r>
            <a:r>
              <a:rPr lang="en-US" altLang="ko-KR" dirty="0"/>
              <a:t>, </a:t>
            </a:r>
            <a:r>
              <a:rPr lang="ko-KR" altLang="en-US" dirty="0" err="1"/>
              <a:t>수상자료</a:t>
            </a:r>
            <a:r>
              <a:rPr lang="ko-KR" altLang="en-US" dirty="0"/>
              <a:t> 등</a:t>
            </a:r>
          </a:p>
          <a:p>
            <a:pPr lvl="2"/>
            <a:r>
              <a:rPr lang="ko-KR" altLang="en-US" dirty="0" smtClean="0"/>
              <a:t>수업과 </a:t>
            </a:r>
            <a:r>
              <a:rPr lang="ko-KR" altLang="en-US" dirty="0"/>
              <a:t>관련된 사항 및 공부한 내용을 체계적으로 정리하여 </a:t>
            </a:r>
            <a:r>
              <a:rPr lang="ko-KR" altLang="en-US" dirty="0" smtClean="0"/>
              <a:t>첨부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원격수업시스템의 과제에 첨부한 지난 학기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과제 샘플 참고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29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9615" y="4764747"/>
            <a:ext cx="346761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컴퓨터정보공학과</a:t>
            </a:r>
            <a:endParaRPr lang="en-US" altLang="ko-KR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ko-KR" alt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강 환수 교수</a:t>
            </a:r>
            <a:endParaRPr lang="en-US" altLang="ko-KR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15557" y="1092130"/>
            <a:ext cx="670247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2021 2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학기</a:t>
            </a:r>
            <a:endParaRPr lang="en-US" altLang="ko-KR" sz="40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인공지능응용프로그래밍</a:t>
            </a:r>
            <a:endParaRPr lang="en-US" altLang="ko-KR" sz="40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altLang="ko-KR" sz="40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지능형 프로그래밍 경진대회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64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프로그래밍 경진대회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-2733675" y="-361801"/>
            <a:ext cx="4572000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인공지능과 관련하여 학생들의 자기계발 및 자기주도 </a:t>
            </a:r>
            <a:r>
              <a:rPr lang="ko-KR" altLang="en-US" dirty="0" err="1"/>
              <a:t>학습체계</a:t>
            </a:r>
            <a:r>
              <a:rPr lang="ko-KR" altLang="en-US" dirty="0"/>
              <a:t> 구축을 위해 </a:t>
            </a:r>
            <a:r>
              <a:rPr lang="en-US" altLang="ko-KR" dirty="0"/>
              <a:t>｢</a:t>
            </a:r>
            <a:r>
              <a:rPr lang="ko-KR" altLang="en-US" dirty="0"/>
              <a:t>인공지능 프로그래밍 경진대회</a:t>
            </a:r>
            <a:r>
              <a:rPr lang="en-US" altLang="ko-KR" dirty="0"/>
              <a:t>｣</a:t>
            </a:r>
            <a:r>
              <a:rPr lang="ko-KR" altLang="en-US" dirty="0"/>
              <a:t>를 시행</a:t>
            </a:r>
            <a:endParaRPr lang="en-US" altLang="ko-KR" dirty="0"/>
          </a:p>
          <a:p>
            <a:r>
              <a:rPr lang="ko-KR" altLang="en-US" dirty="0"/>
              <a:t>내용</a:t>
            </a:r>
            <a:endParaRPr lang="en-US" altLang="ko-KR" dirty="0"/>
          </a:p>
          <a:p>
            <a:pPr lvl="1"/>
            <a:r>
              <a:rPr lang="ko-KR" altLang="en-US" dirty="0"/>
              <a:t>인공지능 관련 프로그램은 </a:t>
            </a:r>
            <a:r>
              <a:rPr lang="ko-KR" altLang="en-US" dirty="0" err="1"/>
              <a:t>딥러닝</a:t>
            </a:r>
            <a:r>
              <a:rPr lang="ko-KR" altLang="en-US" dirty="0"/>
              <a:t> 관련 프로그램으로 </a:t>
            </a:r>
            <a:r>
              <a:rPr lang="ko-KR" altLang="en-US" dirty="0" err="1"/>
              <a:t>텐서플로</a:t>
            </a:r>
            <a:r>
              <a:rPr lang="en-US" altLang="ko-KR" dirty="0"/>
              <a:t>(</a:t>
            </a:r>
            <a:r>
              <a:rPr lang="ko-KR" altLang="en-US" dirty="0" err="1"/>
              <a:t>케라스</a:t>
            </a:r>
            <a:r>
              <a:rPr lang="en-US" altLang="ko-KR" dirty="0"/>
              <a:t>)</a:t>
            </a:r>
            <a:r>
              <a:rPr lang="ko-KR" altLang="en-US" dirty="0"/>
              <a:t>로 개발한 </a:t>
            </a:r>
            <a:r>
              <a:rPr lang="ko-KR" altLang="en-US" dirty="0" err="1"/>
              <a:t>딥러닝</a:t>
            </a:r>
            <a:r>
              <a:rPr lang="ko-KR" altLang="en-US" dirty="0"/>
              <a:t> 프로젝트 수행</a:t>
            </a:r>
          </a:p>
          <a:p>
            <a:pPr lvl="1"/>
            <a:r>
              <a:rPr lang="ko-KR" altLang="en-US" dirty="0"/>
              <a:t>기존의 공개된 자료나 직접 준비한 자료를 대상으로 개발한 인공지능 모델에 대한 설명 위주로 발표</a:t>
            </a:r>
            <a:r>
              <a:rPr lang="en-US" altLang="ko-KR" dirty="0"/>
              <a:t>, </a:t>
            </a:r>
            <a:r>
              <a:rPr lang="ko-KR" altLang="en-US" dirty="0"/>
              <a:t>즉 인공지능 모델의 층 및 </a:t>
            </a:r>
            <a:r>
              <a:rPr lang="ko-KR" altLang="en-US" dirty="0" err="1"/>
              <a:t>패라미터</a:t>
            </a:r>
            <a:r>
              <a:rPr lang="ko-KR" altLang="en-US" dirty="0"/>
              <a:t> 설명</a:t>
            </a:r>
            <a:r>
              <a:rPr lang="en-US" altLang="ko-KR" dirty="0"/>
              <a:t>, </a:t>
            </a:r>
            <a:r>
              <a:rPr lang="ko-KR" altLang="en-US" dirty="0"/>
              <a:t>정확도와 손실 결과</a:t>
            </a:r>
            <a:r>
              <a:rPr lang="en-US" altLang="ko-KR" dirty="0"/>
              <a:t>, </a:t>
            </a:r>
            <a:r>
              <a:rPr lang="ko-KR" altLang="en-US" dirty="0"/>
              <a:t>테스트의 정확도 등 다양한 시각화 자료</a:t>
            </a:r>
            <a:endParaRPr lang="en-US" altLang="ko-KR" dirty="0"/>
          </a:p>
          <a:p>
            <a:pPr lvl="2"/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 err="1"/>
              <a:t>손글씨</a:t>
            </a:r>
            <a:r>
              <a:rPr lang="en-US" altLang="ko-KR" dirty="0"/>
              <a:t>, fashion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/>
              <a:t>일시</a:t>
            </a:r>
            <a:endParaRPr lang="en-US" altLang="ko-KR" dirty="0"/>
          </a:p>
          <a:p>
            <a:pPr lvl="1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금요일</a:t>
            </a:r>
            <a:r>
              <a:rPr lang="en-US" altLang="ko-KR" dirty="0"/>
              <a:t>), </a:t>
            </a:r>
            <a:r>
              <a:rPr lang="ko-KR" altLang="en-US" dirty="0"/>
              <a:t>줌으로 발표</a:t>
            </a:r>
            <a:endParaRPr lang="en-US" altLang="ko-KR" dirty="0"/>
          </a:p>
          <a:p>
            <a:pPr lvl="2"/>
            <a:r>
              <a:rPr lang="ko-KR" altLang="en-US" dirty="0"/>
              <a:t>오전 </a:t>
            </a:r>
            <a:r>
              <a:rPr lang="en-US" altLang="ko-KR" dirty="0"/>
              <a:t>10:30 ~</a:t>
            </a:r>
          </a:p>
          <a:p>
            <a:pPr lvl="1"/>
            <a:r>
              <a:rPr lang="en-US" altLang="ko-KR" dirty="0"/>
              <a:t>ZOOM(</a:t>
            </a:r>
            <a:r>
              <a:rPr lang="ko-KR" altLang="en-US" dirty="0"/>
              <a:t>온라인으로 진행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err="1"/>
              <a:t>팀별</a:t>
            </a:r>
            <a:r>
              <a:rPr lang="ko-KR" altLang="en-US" dirty="0"/>
              <a:t> 발표</a:t>
            </a:r>
            <a:endParaRPr lang="en-US" altLang="ko-KR" dirty="0"/>
          </a:p>
          <a:p>
            <a:pPr lvl="2"/>
            <a:r>
              <a:rPr lang="ko-KR" altLang="en-US" dirty="0"/>
              <a:t>발표 전에 노트북 파일과 </a:t>
            </a:r>
            <a:r>
              <a:rPr lang="en-US" altLang="ko-KR" dirty="0"/>
              <a:t>pdf </a:t>
            </a: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반드시</a:t>
            </a:r>
            <a:r>
              <a:rPr lang="en-US" altLang="ko-KR" dirty="0"/>
              <a:t> 2</a:t>
            </a:r>
            <a:r>
              <a:rPr lang="ko-KR" altLang="en-US" dirty="0"/>
              <a:t>가지 파일</a:t>
            </a:r>
            <a:r>
              <a:rPr lang="en-US" altLang="ko-KR" dirty="0"/>
              <a:t>) </a:t>
            </a:r>
            <a:r>
              <a:rPr lang="ko-KR" altLang="en-US" dirty="0"/>
              <a:t>업로드</a:t>
            </a:r>
            <a:endParaRPr lang="en-US" altLang="ko-KR" dirty="0"/>
          </a:p>
          <a:p>
            <a:pPr lvl="3"/>
            <a:r>
              <a:rPr lang="ko-KR" altLang="en-US" dirty="0"/>
              <a:t>압축하지 말고 파일 </a:t>
            </a:r>
            <a:r>
              <a:rPr lang="en-US" altLang="ko-KR" dirty="0"/>
              <a:t>2</a:t>
            </a:r>
            <a:r>
              <a:rPr lang="ko-KR" altLang="en-US" dirty="0"/>
              <a:t>개로 업로드</a:t>
            </a:r>
            <a:endParaRPr lang="en-US" altLang="ko-KR" dirty="0"/>
          </a:p>
          <a:p>
            <a:pPr lvl="2"/>
            <a:r>
              <a:rPr lang="ko-KR" altLang="en-US" dirty="0"/>
              <a:t>발표 중에 실행 결과를 보일 수 있도록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26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프로그래밍 </a:t>
            </a:r>
            <a:r>
              <a:rPr lang="ko-KR" altLang="en-US" dirty="0" smtClean="0"/>
              <a:t>경진대회 발표 내용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533894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팀명과</a:t>
            </a:r>
            <a:r>
              <a:rPr lang="ko-KR" altLang="en-US" dirty="0" smtClean="0"/>
              <a:t> 인원 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딥러닝</a:t>
            </a:r>
            <a:r>
              <a:rPr lang="ko-KR" altLang="en-US" dirty="0" smtClean="0"/>
              <a:t> 목적</a:t>
            </a:r>
            <a:endParaRPr lang="en-US" altLang="ko-KR" dirty="0" smtClean="0"/>
          </a:p>
          <a:p>
            <a:pPr lvl="2"/>
            <a:r>
              <a:rPr lang="ko-KR" altLang="en-US" dirty="0"/>
              <a:t>회귀와 </a:t>
            </a:r>
            <a:r>
              <a:rPr lang="ko-KR" altLang="en-US" dirty="0" smtClean="0"/>
              <a:t>분류</a:t>
            </a:r>
            <a:endParaRPr lang="en-US" altLang="ko-KR" dirty="0" smtClean="0"/>
          </a:p>
          <a:p>
            <a:r>
              <a:rPr lang="ko-KR" altLang="en-US" dirty="0" smtClean="0"/>
              <a:t>데이터 저장과 전처리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읽어 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수 등 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훈련과 테스트 데이터 나누기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정규화 등의 전처리</a:t>
            </a:r>
            <a:endParaRPr lang="en-US" altLang="ko-KR" dirty="0" smtClean="0"/>
          </a:p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모델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은닉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출력 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패러미터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모델 종류</a:t>
            </a:r>
            <a:r>
              <a:rPr lang="en-US" altLang="ko-KR" dirty="0" smtClean="0"/>
              <a:t>(ANN, CNN, RNN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옵티마이저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손실함수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Early Stopping</a:t>
            </a:r>
          </a:p>
          <a:p>
            <a:pPr lvl="2"/>
            <a:r>
              <a:rPr lang="en-US" altLang="ko-KR" dirty="0" smtClean="0"/>
              <a:t>Callback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모델 요약</a:t>
            </a:r>
            <a:r>
              <a:rPr lang="en-US" altLang="ko-KR" dirty="0" smtClean="0"/>
              <a:t>(summary)</a:t>
            </a:r>
          </a:p>
          <a:p>
            <a:pPr lvl="1"/>
            <a:r>
              <a:rPr lang="ko-KR" altLang="en-US" dirty="0" smtClean="0"/>
              <a:t>전체 코드</a:t>
            </a:r>
            <a:endParaRPr lang="en-US" altLang="ko-KR" dirty="0" smtClean="0"/>
          </a:p>
          <a:p>
            <a:r>
              <a:rPr lang="ko-KR" altLang="en-US" dirty="0" smtClean="0"/>
              <a:t>데이터와 훈련과정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예측 결과의 시각화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정확도와 손실 그래프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예측 결과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659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경진대회 팀 구성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0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27225</TotalTime>
  <Words>496</Words>
  <Application>Microsoft Office PowerPoint</Application>
  <PresentationFormat>화면 슬라이드 쇼(4:3)</PresentationFormat>
  <Paragraphs>90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공통 과제</vt:lpstr>
      <vt:lpstr>중간고사 대체 과제</vt:lpstr>
      <vt:lpstr>PowerPoint 프레젠테이션</vt:lpstr>
      <vt:lpstr>인공지능 프로그래밍 경진대회</vt:lpstr>
      <vt:lpstr>인공지능 프로그래밍 경진대회 발표 내용</vt:lpstr>
      <vt:lpstr>경진대회 팀 구성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643</cp:revision>
  <dcterms:created xsi:type="dcterms:W3CDTF">2013-05-23T04:26:30Z</dcterms:created>
  <dcterms:modified xsi:type="dcterms:W3CDTF">2021-10-08T04:59:42Z</dcterms:modified>
</cp:coreProperties>
</file>