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1"/>
  </p:notesMasterIdLst>
  <p:sldIdLst>
    <p:sldId id="592" r:id="rId3"/>
    <p:sldId id="607" r:id="rId4"/>
    <p:sldId id="605" r:id="rId5"/>
    <p:sldId id="606" r:id="rId6"/>
    <p:sldId id="608" r:id="rId7"/>
    <p:sldId id="609" r:id="rId8"/>
    <p:sldId id="610" r:id="rId9"/>
    <p:sldId id="611" r:id="rId10"/>
  </p:sldIdLst>
  <p:sldSz cx="9144000" cy="6858000" type="screen4x3"/>
  <p:notesSz cx="6807200" cy="9939338"/>
  <p:custDataLst>
    <p:tags r:id="rId1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89" d="100"/>
          <a:sy n="89" d="100"/>
        </p:scale>
        <p:origin x="84" y="23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884" y="6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0892" y="2229881"/>
            <a:ext cx="6551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깃허브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협업자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추가 및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승락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011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소유자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ai7dnn</a:t>
            </a:r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협업자로</a:t>
            </a:r>
            <a:r>
              <a:rPr lang="ko-KR" altLang="en-US" dirty="0" smtClean="0"/>
              <a:t> 추가하려고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lee7py@gmail.com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협업자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12" y="1461829"/>
            <a:ext cx="6794463" cy="45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메일 수신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63" y="1194314"/>
            <a:ext cx="5199473" cy="50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동의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6" y="1594590"/>
            <a:ext cx="7988730" cy="42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파일이나 기존 파일 수정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69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57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563</cp:revision>
  <cp:lastPrinted>2016-01-06T02:11:22Z</cp:lastPrinted>
  <dcterms:created xsi:type="dcterms:W3CDTF">2013-05-23T04:26:30Z</dcterms:created>
  <dcterms:modified xsi:type="dcterms:W3CDTF">2021-08-31T13:19:02Z</dcterms:modified>
</cp:coreProperties>
</file>