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0"/>
  </p:notesMasterIdLst>
  <p:sldIdLst>
    <p:sldId id="592" r:id="rId3"/>
    <p:sldId id="601" r:id="rId4"/>
    <p:sldId id="602" r:id="rId5"/>
    <p:sldId id="600" r:id="rId6"/>
    <p:sldId id="605" r:id="rId7"/>
    <p:sldId id="603" r:id="rId8"/>
    <p:sldId id="604" r:id="rId9"/>
  </p:sldIdLst>
  <p:sldSz cx="9144000" cy="6858000" type="screen4x3"/>
  <p:notesSz cx="6807200" cy="9939338"/>
  <p:custDataLst>
    <p:tags r:id="rId1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4286" autoAdjust="0"/>
  </p:normalViewPr>
  <p:slideViewPr>
    <p:cSldViewPr snapToGrid="0">
      <p:cViewPr varScale="1">
        <p:scale>
          <a:sx n="125" d="100"/>
          <a:sy n="125" d="100"/>
        </p:scale>
        <p:origin x="1014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강의와 줌 수업 병행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줌 수업은 공지 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동영상 수업 시청 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~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/>
          </a:p>
          <a:p>
            <a:pPr lvl="2"/>
            <a:r>
              <a:rPr lang="en-US" altLang="ko-KR" dirty="0" smtClean="0"/>
              <a:t>~ 19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잘 보시고 확인 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기한을 넘기지 않도록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강의계획서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9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방학 중 개발 경과 발표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수업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2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수정되면 공지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졸업작품 성적처리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15643"/>
              </p:ext>
            </p:extLst>
          </p:nvPr>
        </p:nvGraphicFramePr>
        <p:xfrm>
          <a:off x="1149176" y="2109788"/>
          <a:ext cx="6807199" cy="3400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440">
                  <a:extLst>
                    <a:ext uri="{9D8B030D-6E8A-4147-A177-3AD203B41FA5}">
                      <a16:colId xmlns:a16="http://schemas.microsoft.com/office/drawing/2014/main" val="587460593"/>
                    </a:ext>
                  </a:extLst>
                </a:gridCol>
                <a:gridCol w="4442794">
                  <a:extLst>
                    <a:ext uri="{9D8B030D-6E8A-4147-A177-3AD203B41FA5}">
                      <a16:colId xmlns:a16="http://schemas.microsoft.com/office/drawing/2014/main" val="2799858318"/>
                    </a:ext>
                  </a:extLst>
                </a:gridCol>
                <a:gridCol w="419491">
                  <a:extLst>
                    <a:ext uri="{9D8B030D-6E8A-4147-A177-3AD203B41FA5}">
                      <a16:colId xmlns:a16="http://schemas.microsoft.com/office/drawing/2014/main" val="2740735655"/>
                    </a:ext>
                  </a:extLst>
                </a:gridCol>
                <a:gridCol w="1258474">
                  <a:extLst>
                    <a:ext uri="{9D8B030D-6E8A-4147-A177-3AD203B41FA5}">
                      <a16:colId xmlns:a16="http://schemas.microsoft.com/office/drawing/2014/main" val="19153849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2021 </a:t>
                      </a:r>
                      <a:r>
                        <a:rPr lang="ko-KR" altLang="en-US" sz="1100" u="none" strike="noStrike">
                          <a:effectLst/>
                        </a:rPr>
                        <a:t>졸업작품 성적평가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62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7624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3497217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방학중 개발 경과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5365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차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2613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중간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593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최종리허설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228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졸작 프로젝트 최종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규모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난이도 및 완성도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브로셔 제작</a:t>
                      </a:r>
                      <a:r>
                        <a:rPr lang="en-US" altLang="ko-KR" sz="1100" u="none" strike="noStrike"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effectLst/>
                        </a:rPr>
                        <a:t>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685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25595"/>
                  </a:ext>
                </a:extLst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개인평가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중간고사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7042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개인 포트폴리오 발표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466731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교내 학술대회참가 및 취업활동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9~11</a:t>
                      </a:r>
                      <a:r>
                        <a:rPr lang="ko-KR" altLang="en-US" sz="1100" u="none" strike="noStrike">
                          <a:effectLst/>
                        </a:rPr>
                        <a:t>월중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81547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팀내 기여도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085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190294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개인 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728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1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방학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개발 경과 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8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향후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29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174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558</cp:revision>
  <cp:lastPrinted>2016-01-06T02:11:22Z</cp:lastPrinted>
  <dcterms:created xsi:type="dcterms:W3CDTF">2013-05-23T04:26:30Z</dcterms:created>
  <dcterms:modified xsi:type="dcterms:W3CDTF">2021-08-31T06:30:00Z</dcterms:modified>
</cp:coreProperties>
</file>