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7"/>
  </p:notesMasterIdLst>
  <p:sldIdLst>
    <p:sldId id="737" r:id="rId3"/>
    <p:sldId id="740" r:id="rId4"/>
    <p:sldId id="741" r:id="rId5"/>
    <p:sldId id="718" r:id="rId6"/>
    <p:sldId id="752" r:id="rId7"/>
    <p:sldId id="753" r:id="rId8"/>
    <p:sldId id="754" r:id="rId9"/>
    <p:sldId id="755" r:id="rId10"/>
    <p:sldId id="757" r:id="rId11"/>
    <p:sldId id="756" r:id="rId12"/>
    <p:sldId id="758" r:id="rId13"/>
    <p:sldId id="759" r:id="rId14"/>
    <p:sldId id="760" r:id="rId15"/>
    <p:sldId id="761" r:id="rId16"/>
    <p:sldId id="762" r:id="rId17"/>
    <p:sldId id="772" r:id="rId18"/>
    <p:sldId id="764" r:id="rId19"/>
    <p:sldId id="766" r:id="rId20"/>
    <p:sldId id="767" r:id="rId21"/>
    <p:sldId id="770" r:id="rId22"/>
    <p:sldId id="771" r:id="rId23"/>
    <p:sldId id="765" r:id="rId24"/>
    <p:sldId id="768" r:id="rId25"/>
    <p:sldId id="730" r:id="rId26"/>
  </p:sldIdLst>
  <p:sldSz cx="9144000" cy="6858000" type="screen4x3"/>
  <p:notesSz cx="6807200" cy="9939338"/>
  <p:custDataLst>
    <p:tags r:id="rId2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5079"/>
    <a:srgbClr val="A4B543"/>
    <a:srgbClr val="C5D64C"/>
    <a:srgbClr val="DB4126"/>
    <a:srgbClr val="000000"/>
    <a:srgbClr val="3B3B3B"/>
    <a:srgbClr val="062474"/>
    <a:srgbClr val="D4E64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 autoAdjust="0"/>
    <p:restoredTop sz="94286" autoAdjust="0"/>
  </p:normalViewPr>
  <p:slideViewPr>
    <p:cSldViewPr snapToGrid="0">
      <p:cViewPr varScale="1">
        <p:scale>
          <a:sx n="63" d="100"/>
          <a:sy n="63" d="100"/>
        </p:scale>
        <p:origin x="344" y="6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3374F9B5-D386-471A-B37A-4DCC1E391363}"/>
    <pc:docChg chg="undo custSel addSld delSld modSld sldOrd">
      <pc:chgData name="강환수" userId="f1cac8d9-9172-4d6c-9b10-74cb51d57900" providerId="ADAL" clId="{3374F9B5-D386-471A-B37A-4DCC1E391363}" dt="2021-09-14T12:59:10.297" v="281" actId="1076"/>
      <pc:docMkLst>
        <pc:docMk/>
      </pc:docMkLst>
      <pc:sldChg chg="addSp modSp">
        <pc:chgData name="강환수" userId="f1cac8d9-9172-4d6c-9b10-74cb51d57900" providerId="ADAL" clId="{3374F9B5-D386-471A-B37A-4DCC1E391363}" dt="2021-09-14T12:59:10.297" v="281" actId="1076"/>
        <pc:sldMkLst>
          <pc:docMk/>
          <pc:sldMk cId="2078278563" sldId="634"/>
        </pc:sldMkLst>
        <pc:spChg chg="mod">
          <ac:chgData name="강환수" userId="f1cac8d9-9172-4d6c-9b10-74cb51d57900" providerId="ADAL" clId="{3374F9B5-D386-471A-B37A-4DCC1E391363}" dt="2021-09-14T12:58:42.046" v="278" actId="20577"/>
          <ac:spMkLst>
            <pc:docMk/>
            <pc:sldMk cId="2078278563" sldId="634"/>
            <ac:spMk id="3" creationId="{148B07E8-87FE-4BC8-BB97-799ABA4E737E}"/>
          </ac:spMkLst>
        </pc:spChg>
        <pc:spChg chg="mod">
          <ac:chgData name="강환수" userId="f1cac8d9-9172-4d6c-9b10-74cb51d57900" providerId="ADAL" clId="{3374F9B5-D386-471A-B37A-4DCC1E391363}" dt="2021-09-14T12:58:36.639" v="277"/>
          <ac:spMkLst>
            <pc:docMk/>
            <pc:sldMk cId="2078278563" sldId="634"/>
            <ac:spMk id="4" creationId="{0293B2E1-8B10-413E-8185-814439F30F7D}"/>
          </ac:spMkLst>
        </pc:spChg>
        <pc:picChg chg="add mod">
          <ac:chgData name="강환수" userId="f1cac8d9-9172-4d6c-9b10-74cb51d57900" providerId="ADAL" clId="{3374F9B5-D386-471A-B37A-4DCC1E391363}" dt="2021-09-14T12:59:10.297" v="281" actId="1076"/>
          <ac:picMkLst>
            <pc:docMk/>
            <pc:sldMk cId="2078278563" sldId="634"/>
            <ac:picMk id="5" creationId="{56B0D746-79E8-4DA9-B6B0-34B3D6B8B0F0}"/>
          </ac:picMkLst>
        </pc:picChg>
      </pc:sldChg>
      <pc:sldChg chg="addSp delSp modSp add">
        <pc:chgData name="강환수" userId="f1cac8d9-9172-4d6c-9b10-74cb51d57900" providerId="ADAL" clId="{3374F9B5-D386-471A-B37A-4DCC1E391363}" dt="2021-09-14T12:24:27.895" v="106" actId="1076"/>
        <pc:sldMkLst>
          <pc:docMk/>
          <pc:sldMk cId="3652137290" sldId="643"/>
        </pc:sldMkLst>
        <pc:spChg chg="mod">
          <ac:chgData name="강환수" userId="f1cac8d9-9172-4d6c-9b10-74cb51d57900" providerId="ADAL" clId="{3374F9B5-D386-471A-B37A-4DCC1E391363}" dt="2021-09-14T12:23:16.942" v="99" actId="6549"/>
          <ac:spMkLst>
            <pc:docMk/>
            <pc:sldMk cId="3652137290" sldId="643"/>
            <ac:spMk id="4" creationId="{78198528-C974-4099-AE9C-8A0E3BADFE6A}"/>
          </ac:spMkLst>
        </pc:spChg>
        <pc:spChg chg="add mod">
          <ac:chgData name="강환수" userId="f1cac8d9-9172-4d6c-9b10-74cb51d57900" providerId="ADAL" clId="{3374F9B5-D386-471A-B37A-4DCC1E391363}" dt="2021-09-14T12:24:27.895" v="106" actId="1076"/>
          <ac:spMkLst>
            <pc:docMk/>
            <pc:sldMk cId="3652137290" sldId="643"/>
            <ac:spMk id="6" creationId="{B73F01C6-F428-4B9C-8A37-D2495FBCA1B3}"/>
          </ac:spMkLst>
        </pc:spChg>
        <pc:picChg chg="add mod">
          <ac:chgData name="강환수" userId="f1cac8d9-9172-4d6c-9b10-74cb51d57900" providerId="ADAL" clId="{3374F9B5-D386-471A-B37A-4DCC1E391363}" dt="2021-09-14T12:22:51.587" v="19" actId="1076"/>
          <ac:picMkLst>
            <pc:docMk/>
            <pc:sldMk cId="3652137290" sldId="643"/>
            <ac:picMk id="5" creationId="{EE3A6A05-3DF2-42B0-B47D-47AB063858EB}"/>
          </ac:picMkLst>
        </pc:picChg>
        <pc:picChg chg="add del mod">
          <ac:chgData name="강환수" userId="f1cac8d9-9172-4d6c-9b10-74cb51d57900" providerId="ADAL" clId="{3374F9B5-D386-471A-B37A-4DCC1E391363}" dt="2021-09-14T12:21:26.006" v="16" actId="478"/>
          <ac:picMkLst>
            <pc:docMk/>
            <pc:sldMk cId="3652137290" sldId="643"/>
            <ac:picMk id="1026" creationId="{88E7446E-CD14-4AA2-824E-909602576F20}"/>
          </ac:picMkLst>
        </pc:picChg>
      </pc:sldChg>
    </pc:docChg>
  </pc:docChgLst>
  <pc:docChgLst>
    <pc:chgData name="강환수" userId="f1cac8d9-9172-4d6c-9b10-74cb51d57900" providerId="ADAL" clId="{1AD04041-1EF2-4F87-B287-07ADCC8EB994}"/>
    <pc:docChg chg="addSld modSld">
      <pc:chgData name="강환수" userId="f1cac8d9-9172-4d6c-9b10-74cb51d57900" providerId="ADAL" clId="{1AD04041-1EF2-4F87-B287-07ADCC8EB994}" dt="2021-09-16T12:08:13.089" v="429"/>
      <pc:docMkLst>
        <pc:docMk/>
      </pc:docMkLst>
    </pc:docChg>
  </pc:docChgLst>
  <pc:docChgLst>
    <pc:chgData name="강환수" userId="f1cac8d9-9172-4d6c-9b10-74cb51d57900" providerId="ADAL" clId="{3C3A9D50-348D-4B2D-AF49-A6351E550C8A}"/>
    <pc:docChg chg="custSel addSld delSld modSld">
      <pc:chgData name="강환수" userId="f1cac8d9-9172-4d6c-9b10-74cb51d57900" providerId="ADAL" clId="{3C3A9D50-348D-4B2D-AF49-A6351E550C8A}" dt="2021-09-23T07:40:13.743" v="291" actId="1076"/>
      <pc:docMkLst>
        <pc:docMk/>
      </pc:docMkLst>
      <pc:sldChg chg="del">
        <pc:chgData name="강환수" userId="f1cac8d9-9172-4d6c-9b10-74cb51d57900" providerId="ADAL" clId="{3C3A9D50-348D-4B2D-AF49-A6351E550C8A}" dt="2021-09-22T06:52:02.086" v="49" actId="2696"/>
        <pc:sldMkLst>
          <pc:docMk/>
          <pc:sldMk cId="3250249366" sldId="615"/>
        </pc:sldMkLst>
      </pc:sldChg>
      <pc:sldChg chg="modSp add">
        <pc:chgData name="강환수" userId="f1cac8d9-9172-4d6c-9b10-74cb51d57900" providerId="ADAL" clId="{3C3A9D50-348D-4B2D-AF49-A6351E550C8A}" dt="2021-09-22T06:53:40.074" v="78" actId="1035"/>
        <pc:sldMkLst>
          <pc:docMk/>
          <pc:sldMk cId="4132774078" sldId="615"/>
        </pc:sldMkLst>
        <pc:spChg chg="mod">
          <ac:chgData name="강환수" userId="f1cac8d9-9172-4d6c-9b10-74cb51d57900" providerId="ADAL" clId="{3C3A9D50-348D-4B2D-AF49-A6351E550C8A}" dt="2021-09-22T06:53:36.427" v="65" actId="6549"/>
          <ac:spMkLst>
            <pc:docMk/>
            <pc:sldMk cId="4132774078" sldId="615"/>
            <ac:spMk id="3" creationId="{7B78476A-62FA-4A1F-8663-25444E6A7134}"/>
          </ac:spMkLst>
        </pc:spChg>
        <pc:spChg chg="mod">
          <ac:chgData name="강환수" userId="f1cac8d9-9172-4d6c-9b10-74cb51d57900" providerId="ADAL" clId="{3C3A9D50-348D-4B2D-AF49-A6351E550C8A}" dt="2021-09-22T06:52:38.327" v="54" actId="20577"/>
          <ac:spMkLst>
            <pc:docMk/>
            <pc:sldMk cId="4132774078" sldId="615"/>
            <ac:spMk id="4" creationId="{3EAB4892-0C91-42F0-B21B-E5230C326709}"/>
          </ac:spMkLst>
        </pc:spChg>
        <pc:picChg chg="mod">
          <ac:chgData name="강환수" userId="f1cac8d9-9172-4d6c-9b10-74cb51d57900" providerId="ADAL" clId="{3C3A9D50-348D-4B2D-AF49-A6351E550C8A}" dt="2021-09-22T06:53:40.074" v="78" actId="1035"/>
          <ac:picMkLst>
            <pc:docMk/>
            <pc:sldMk cId="4132774078" sldId="615"/>
            <ac:picMk id="1026" creationId="{C6079BFF-DBE5-449B-ABBC-EF5B562A92CD}"/>
          </ac:picMkLst>
        </pc:picChg>
      </pc:sldChg>
      <pc:sldChg chg="modSp">
        <pc:chgData name="강환수" userId="f1cac8d9-9172-4d6c-9b10-74cb51d57900" providerId="ADAL" clId="{3C3A9D50-348D-4B2D-AF49-A6351E550C8A}" dt="2021-09-22T07:12:08.168" v="285" actId="6549"/>
        <pc:sldMkLst>
          <pc:docMk/>
          <pc:sldMk cId="1413924869" sldId="625"/>
        </pc:sldMkLst>
        <pc:spChg chg="mod">
          <ac:chgData name="강환수" userId="f1cac8d9-9172-4d6c-9b10-74cb51d57900" providerId="ADAL" clId="{3C3A9D50-348D-4B2D-AF49-A6351E550C8A}" dt="2021-09-22T07:12:08.168" v="285" actId="6549"/>
          <ac:spMkLst>
            <pc:docMk/>
            <pc:sldMk cId="1413924869" sldId="625"/>
            <ac:spMk id="3" creationId="{39651670-4D3B-4587-91B9-838E9BE884D3}"/>
          </ac:spMkLst>
        </pc:spChg>
      </pc:sldChg>
      <pc:sldChg chg="modSp">
        <pc:chgData name="강환수" userId="f1cac8d9-9172-4d6c-9b10-74cb51d57900" providerId="ADAL" clId="{3C3A9D50-348D-4B2D-AF49-A6351E550C8A}" dt="2021-09-22T06:47:24.244" v="8" actId="1035"/>
        <pc:sldMkLst>
          <pc:docMk/>
          <pc:sldMk cId="633393849" sldId="688"/>
        </pc:sldMkLst>
        <pc:spChg chg="mod">
          <ac:chgData name="강환수" userId="f1cac8d9-9172-4d6c-9b10-74cb51d57900" providerId="ADAL" clId="{3C3A9D50-348D-4B2D-AF49-A6351E550C8A}" dt="2021-09-22T06:47:24.244" v="8" actId="1035"/>
          <ac:spMkLst>
            <pc:docMk/>
            <pc:sldMk cId="633393849" sldId="688"/>
            <ac:spMk id="5" creationId="{00000000-0000-0000-0000-000000000000}"/>
          </ac:spMkLst>
        </pc:spChg>
      </pc:sldChg>
      <pc:sldChg chg="modSp">
        <pc:chgData name="강환수" userId="f1cac8d9-9172-4d6c-9b10-74cb51d57900" providerId="ADAL" clId="{3C3A9D50-348D-4B2D-AF49-A6351E550C8A}" dt="2021-09-22T07:13:14.637" v="286"/>
        <pc:sldMkLst>
          <pc:docMk/>
          <pc:sldMk cId="3044777137" sldId="696"/>
        </pc:sldMkLst>
        <pc:spChg chg="mod">
          <ac:chgData name="강환수" userId="f1cac8d9-9172-4d6c-9b10-74cb51d57900" providerId="ADAL" clId="{3C3A9D50-348D-4B2D-AF49-A6351E550C8A}" dt="2021-09-22T07:13:14.637" v="286"/>
          <ac:spMkLst>
            <pc:docMk/>
            <pc:sldMk cId="3044777137" sldId="696"/>
            <ac:spMk id="3" creationId="{00000000-0000-0000-0000-000000000000}"/>
          </ac:spMkLst>
        </pc:spChg>
      </pc:sldChg>
      <pc:sldChg chg="del">
        <pc:chgData name="강환수" userId="f1cac8d9-9172-4d6c-9b10-74cb51d57900" providerId="ADAL" clId="{3C3A9D50-348D-4B2D-AF49-A6351E550C8A}" dt="2021-09-22T06:50:29.698" v="42" actId="2696"/>
        <pc:sldMkLst>
          <pc:docMk/>
          <pc:sldMk cId="1567829034" sldId="699"/>
        </pc:sldMkLst>
      </pc:sldChg>
      <pc:sldChg chg="del">
        <pc:chgData name="강환수" userId="f1cac8d9-9172-4d6c-9b10-74cb51d57900" providerId="ADAL" clId="{3C3A9D50-348D-4B2D-AF49-A6351E550C8A}" dt="2021-09-22T06:50:29.711" v="43" actId="2696"/>
        <pc:sldMkLst>
          <pc:docMk/>
          <pc:sldMk cId="3011203917" sldId="700"/>
        </pc:sldMkLst>
      </pc:sldChg>
      <pc:sldChg chg="del">
        <pc:chgData name="강환수" userId="f1cac8d9-9172-4d6c-9b10-74cb51d57900" providerId="ADAL" clId="{3C3A9D50-348D-4B2D-AF49-A6351E550C8A}" dt="2021-09-22T06:50:29.723" v="44" actId="2696"/>
        <pc:sldMkLst>
          <pc:docMk/>
          <pc:sldMk cId="2143098410" sldId="701"/>
        </pc:sldMkLst>
      </pc:sldChg>
      <pc:sldChg chg="modSp">
        <pc:chgData name="강환수" userId="f1cac8d9-9172-4d6c-9b10-74cb51d57900" providerId="ADAL" clId="{3C3A9D50-348D-4B2D-AF49-A6351E550C8A}" dt="2021-09-22T06:49:41.620" v="20" actId="1037"/>
        <pc:sldMkLst>
          <pc:docMk/>
          <pc:sldMk cId="3734853112" sldId="702"/>
        </pc:sldMkLst>
        <pc:picChg chg="mod">
          <ac:chgData name="강환수" userId="f1cac8d9-9172-4d6c-9b10-74cb51d57900" providerId="ADAL" clId="{3C3A9D50-348D-4B2D-AF49-A6351E550C8A}" dt="2021-09-22T06:49:41.620" v="20" actId="1037"/>
          <ac:picMkLst>
            <pc:docMk/>
            <pc:sldMk cId="3734853112" sldId="702"/>
            <ac:picMk id="6" creationId="{00000000-0000-0000-0000-000000000000}"/>
          </ac:picMkLst>
        </pc:picChg>
      </pc:sldChg>
      <pc:sldChg chg="modSp">
        <pc:chgData name="강환수" userId="f1cac8d9-9172-4d6c-9b10-74cb51d57900" providerId="ADAL" clId="{3C3A9D50-348D-4B2D-AF49-A6351E550C8A}" dt="2021-09-22T06:49:51.549" v="41" actId="1036"/>
        <pc:sldMkLst>
          <pc:docMk/>
          <pc:sldMk cId="4276887898" sldId="704"/>
        </pc:sldMkLst>
        <pc:picChg chg="mod">
          <ac:chgData name="강환수" userId="f1cac8d9-9172-4d6c-9b10-74cb51d57900" providerId="ADAL" clId="{3C3A9D50-348D-4B2D-AF49-A6351E550C8A}" dt="2021-09-22T06:49:51.549" v="41" actId="1036"/>
          <ac:picMkLst>
            <pc:docMk/>
            <pc:sldMk cId="4276887898" sldId="704"/>
            <ac:picMk id="5" creationId="{00000000-0000-0000-0000-000000000000}"/>
          </ac:picMkLst>
        </pc:picChg>
      </pc:sldChg>
      <pc:sldChg chg="modSp">
        <pc:chgData name="강환수" userId="f1cac8d9-9172-4d6c-9b10-74cb51d57900" providerId="ADAL" clId="{3C3A9D50-348D-4B2D-AF49-A6351E550C8A}" dt="2021-09-22T06:56:27.056" v="112" actId="14100"/>
        <pc:sldMkLst>
          <pc:docMk/>
          <pc:sldMk cId="1258985057" sldId="706"/>
        </pc:sldMkLst>
        <pc:picChg chg="mod">
          <ac:chgData name="강환수" userId="f1cac8d9-9172-4d6c-9b10-74cb51d57900" providerId="ADAL" clId="{3C3A9D50-348D-4B2D-AF49-A6351E550C8A}" dt="2021-09-22T06:56:21.602" v="111" actId="1036"/>
          <ac:picMkLst>
            <pc:docMk/>
            <pc:sldMk cId="1258985057" sldId="706"/>
            <ac:picMk id="6" creationId="{02ADDDD2-43E2-49A8-87F9-D04AF725701B}"/>
          </ac:picMkLst>
        </pc:picChg>
        <pc:picChg chg="mod">
          <ac:chgData name="강환수" userId="f1cac8d9-9172-4d6c-9b10-74cb51d57900" providerId="ADAL" clId="{3C3A9D50-348D-4B2D-AF49-A6351E550C8A}" dt="2021-09-22T06:56:27.056" v="112" actId="14100"/>
          <ac:picMkLst>
            <pc:docMk/>
            <pc:sldMk cId="1258985057" sldId="706"/>
            <ac:picMk id="8" creationId="{49A85C68-39EE-4C70-8C75-02510F7DCBE3}"/>
          </ac:picMkLst>
        </pc:picChg>
      </pc:sldChg>
      <pc:sldChg chg="modSp">
        <pc:chgData name="강환수" userId="f1cac8d9-9172-4d6c-9b10-74cb51d57900" providerId="ADAL" clId="{3C3A9D50-348D-4B2D-AF49-A6351E550C8A}" dt="2021-09-22T06:51:04.060" v="47"/>
        <pc:sldMkLst>
          <pc:docMk/>
          <pc:sldMk cId="3712814473" sldId="707"/>
        </pc:sldMkLst>
        <pc:spChg chg="mod">
          <ac:chgData name="강환수" userId="f1cac8d9-9172-4d6c-9b10-74cb51d57900" providerId="ADAL" clId="{3C3A9D50-348D-4B2D-AF49-A6351E550C8A}" dt="2021-09-22T06:51:04.060" v="47"/>
          <ac:spMkLst>
            <pc:docMk/>
            <pc:sldMk cId="3712814473" sldId="707"/>
            <ac:spMk id="3" creationId="{00000000-0000-0000-0000-000000000000}"/>
          </ac:spMkLst>
        </pc:spChg>
      </pc:sldChg>
      <pc:sldChg chg="modSp">
        <pc:chgData name="강환수" userId="f1cac8d9-9172-4d6c-9b10-74cb51d57900" providerId="ADAL" clId="{3C3A9D50-348D-4B2D-AF49-A6351E550C8A}" dt="2021-09-22T06:53:56.171" v="89" actId="6549"/>
        <pc:sldMkLst>
          <pc:docMk/>
          <pc:sldMk cId="3216091870" sldId="708"/>
        </pc:sldMkLst>
        <pc:spChg chg="mod">
          <ac:chgData name="강환수" userId="f1cac8d9-9172-4d6c-9b10-74cb51d57900" providerId="ADAL" clId="{3C3A9D50-348D-4B2D-AF49-A6351E550C8A}" dt="2021-09-22T06:53:56.171" v="89" actId="6549"/>
          <ac:spMkLst>
            <pc:docMk/>
            <pc:sldMk cId="3216091870" sldId="708"/>
            <ac:spMk id="3" creationId="{00000000-0000-0000-0000-000000000000}"/>
          </ac:spMkLst>
        </pc:spChg>
      </pc:sldChg>
      <pc:sldChg chg="del">
        <pc:chgData name="강환수" userId="f1cac8d9-9172-4d6c-9b10-74cb51d57900" providerId="ADAL" clId="{3C3A9D50-348D-4B2D-AF49-A6351E550C8A}" dt="2021-09-22T06:52:43.444" v="55" actId="2696"/>
        <pc:sldMkLst>
          <pc:docMk/>
          <pc:sldMk cId="537304286" sldId="709"/>
        </pc:sldMkLst>
      </pc:sldChg>
      <pc:sldChg chg="modSp">
        <pc:chgData name="강환수" userId="f1cac8d9-9172-4d6c-9b10-74cb51d57900" providerId="ADAL" clId="{3C3A9D50-348D-4B2D-AF49-A6351E550C8A}" dt="2021-09-22T06:51:16.443" v="48" actId="6549"/>
        <pc:sldMkLst>
          <pc:docMk/>
          <pc:sldMk cId="700367960" sldId="711"/>
        </pc:sldMkLst>
        <pc:spChg chg="mod">
          <ac:chgData name="강환수" userId="f1cac8d9-9172-4d6c-9b10-74cb51d57900" providerId="ADAL" clId="{3C3A9D50-348D-4B2D-AF49-A6351E550C8A}" dt="2021-09-22T06:51:16.443" v="48" actId="6549"/>
          <ac:spMkLst>
            <pc:docMk/>
            <pc:sldMk cId="700367960" sldId="711"/>
            <ac:spMk id="3" creationId="{00000000-0000-0000-0000-000000000000}"/>
          </ac:spMkLst>
        </pc:spChg>
      </pc:sldChg>
      <pc:sldChg chg="modSp">
        <pc:chgData name="강환수" userId="f1cac8d9-9172-4d6c-9b10-74cb51d57900" providerId="ADAL" clId="{3C3A9D50-348D-4B2D-AF49-A6351E550C8A}" dt="2021-09-22T07:14:22.605" v="287" actId="6549"/>
        <pc:sldMkLst>
          <pc:docMk/>
          <pc:sldMk cId="2358129958" sldId="712"/>
        </pc:sldMkLst>
        <pc:spChg chg="mod">
          <ac:chgData name="강환수" userId="f1cac8d9-9172-4d6c-9b10-74cb51d57900" providerId="ADAL" clId="{3C3A9D50-348D-4B2D-AF49-A6351E550C8A}" dt="2021-09-22T07:14:22.605" v="287" actId="6549"/>
          <ac:spMkLst>
            <pc:docMk/>
            <pc:sldMk cId="2358129958" sldId="712"/>
            <ac:spMk id="3" creationId="{00000000-0000-0000-0000-000000000000}"/>
          </ac:spMkLst>
        </pc:spChg>
      </pc:sldChg>
      <pc:sldChg chg="addSp delSp">
        <pc:chgData name="강환수" userId="f1cac8d9-9172-4d6c-9b10-74cb51d57900" providerId="ADAL" clId="{3C3A9D50-348D-4B2D-AF49-A6351E550C8A}" dt="2021-09-22T07:01:28.004" v="150"/>
        <pc:sldMkLst>
          <pc:docMk/>
          <pc:sldMk cId="3143766683" sldId="720"/>
        </pc:sldMkLst>
        <pc:cxnChg chg="add del">
          <ac:chgData name="강환수" userId="f1cac8d9-9172-4d6c-9b10-74cb51d57900" providerId="ADAL" clId="{3C3A9D50-348D-4B2D-AF49-A6351E550C8A}" dt="2021-09-22T07:01:28.004" v="150"/>
          <ac:cxnSpMkLst>
            <pc:docMk/>
            <pc:sldMk cId="3143766683" sldId="720"/>
            <ac:cxnSpMk id="5" creationId="{E4385C77-AD6E-4BB0-A7D1-0F1C11CFAA38}"/>
          </ac:cxnSpMkLst>
        </pc:cxnChg>
      </pc:sldChg>
      <pc:sldChg chg="modSp">
        <pc:chgData name="강환수" userId="f1cac8d9-9172-4d6c-9b10-74cb51d57900" providerId="ADAL" clId="{3C3A9D50-348D-4B2D-AF49-A6351E550C8A}" dt="2021-09-22T07:05:06.977" v="197" actId="6549"/>
        <pc:sldMkLst>
          <pc:docMk/>
          <pc:sldMk cId="1206661526" sldId="721"/>
        </pc:sldMkLst>
        <pc:spChg chg="mod">
          <ac:chgData name="강환수" userId="f1cac8d9-9172-4d6c-9b10-74cb51d57900" providerId="ADAL" clId="{3C3A9D50-348D-4B2D-AF49-A6351E550C8A}" dt="2021-09-22T07:05:06.977" v="197" actId="6549"/>
          <ac:spMkLst>
            <pc:docMk/>
            <pc:sldMk cId="1206661526" sldId="721"/>
            <ac:spMk id="3" creationId="{00000000-0000-0000-0000-000000000000}"/>
          </ac:spMkLst>
        </pc:spChg>
      </pc:sldChg>
      <pc:sldChg chg="addSp delSp modSp">
        <pc:chgData name="강환수" userId="f1cac8d9-9172-4d6c-9b10-74cb51d57900" providerId="ADAL" clId="{3C3A9D50-348D-4B2D-AF49-A6351E550C8A}" dt="2021-09-22T07:03:00.651" v="180" actId="1037"/>
        <pc:sldMkLst>
          <pc:docMk/>
          <pc:sldMk cId="3536759631" sldId="722"/>
        </pc:sldMkLst>
        <pc:spChg chg="mod">
          <ac:chgData name="강환수" userId="f1cac8d9-9172-4d6c-9b10-74cb51d57900" providerId="ADAL" clId="{3C3A9D50-348D-4B2D-AF49-A6351E550C8A}" dt="2021-09-22T06:57:27.252" v="116" actId="6549"/>
          <ac:spMkLst>
            <pc:docMk/>
            <pc:sldMk cId="3536759631" sldId="722"/>
            <ac:spMk id="3" creationId="{00000000-0000-0000-0000-000000000000}"/>
          </ac:spMkLst>
        </pc:spChg>
        <pc:picChg chg="add del mod">
          <ac:chgData name="강환수" userId="f1cac8d9-9172-4d6c-9b10-74cb51d57900" providerId="ADAL" clId="{3C3A9D50-348D-4B2D-AF49-A6351E550C8A}" dt="2021-09-22T06:59:39.079" v="136" actId="478"/>
          <ac:picMkLst>
            <pc:docMk/>
            <pc:sldMk cId="3536759631" sldId="722"/>
            <ac:picMk id="5" creationId="{D48172AA-392B-4133-88AA-1B3F34D965CC}"/>
          </ac:picMkLst>
        </pc:picChg>
        <pc:picChg chg="add mod">
          <ac:chgData name="강환수" userId="f1cac8d9-9172-4d6c-9b10-74cb51d57900" providerId="ADAL" clId="{3C3A9D50-348D-4B2D-AF49-A6351E550C8A}" dt="2021-09-22T07:02:48.866" v="176" actId="1038"/>
          <ac:picMkLst>
            <pc:docMk/>
            <pc:sldMk cId="3536759631" sldId="722"/>
            <ac:picMk id="9" creationId="{6D1A34B3-A597-4322-AA7B-6024B49EA0D4}"/>
          </ac:picMkLst>
        </pc:picChg>
        <pc:cxnChg chg="add mod ord">
          <ac:chgData name="강환수" userId="f1cac8d9-9172-4d6c-9b10-74cb51d57900" providerId="ADAL" clId="{3C3A9D50-348D-4B2D-AF49-A6351E550C8A}" dt="2021-09-22T07:00:08.700" v="145" actId="1076"/>
          <ac:cxnSpMkLst>
            <pc:docMk/>
            <pc:sldMk cId="3536759631" sldId="722"/>
            <ac:cxnSpMk id="7" creationId="{B889EC0E-EBC3-4EA1-B557-0BC3F0968CFE}"/>
          </ac:cxnSpMkLst>
        </pc:cxnChg>
        <pc:cxnChg chg="add mod ord">
          <ac:chgData name="강환수" userId="f1cac8d9-9172-4d6c-9b10-74cb51d57900" providerId="ADAL" clId="{3C3A9D50-348D-4B2D-AF49-A6351E550C8A}" dt="2021-09-22T07:00:28.490" v="146" actId="1076"/>
          <ac:cxnSpMkLst>
            <pc:docMk/>
            <pc:sldMk cId="3536759631" sldId="722"/>
            <ac:cxnSpMk id="8" creationId="{48A36822-A63D-48E3-AAA1-85663F25B79E}"/>
          </ac:cxnSpMkLst>
        </pc:cxnChg>
        <pc:cxnChg chg="add mod">
          <ac:chgData name="강환수" userId="f1cac8d9-9172-4d6c-9b10-74cb51d57900" providerId="ADAL" clId="{3C3A9D50-348D-4B2D-AF49-A6351E550C8A}" dt="2021-09-22T07:01:59.745" v="154" actId="14100"/>
          <ac:cxnSpMkLst>
            <pc:docMk/>
            <pc:sldMk cId="3536759631" sldId="722"/>
            <ac:cxnSpMk id="11" creationId="{CD11058F-AA69-4340-A138-F32AABC87F97}"/>
          </ac:cxnSpMkLst>
        </pc:cxnChg>
        <pc:cxnChg chg="add mod">
          <ac:chgData name="강환수" userId="f1cac8d9-9172-4d6c-9b10-74cb51d57900" providerId="ADAL" clId="{3C3A9D50-348D-4B2D-AF49-A6351E550C8A}" dt="2021-09-22T07:03:00.651" v="180" actId="1037"/>
          <ac:cxnSpMkLst>
            <pc:docMk/>
            <pc:sldMk cId="3536759631" sldId="722"/>
            <ac:cxnSpMk id="12" creationId="{3D426806-B4F0-4240-8691-0092F872E5F3}"/>
          </ac:cxnSpMkLst>
        </pc:cxnChg>
      </pc:sldChg>
      <pc:sldChg chg="modSp">
        <pc:chgData name="강환수" userId="f1cac8d9-9172-4d6c-9b10-74cb51d57900" providerId="ADAL" clId="{3C3A9D50-348D-4B2D-AF49-A6351E550C8A}" dt="2021-09-22T07:07:14.475" v="232"/>
        <pc:sldMkLst>
          <pc:docMk/>
          <pc:sldMk cId="1192060798" sldId="724"/>
        </pc:sldMkLst>
        <pc:spChg chg="mod">
          <ac:chgData name="강환수" userId="f1cac8d9-9172-4d6c-9b10-74cb51d57900" providerId="ADAL" clId="{3C3A9D50-348D-4B2D-AF49-A6351E550C8A}" dt="2021-09-22T07:07:14.475" v="232"/>
          <ac:spMkLst>
            <pc:docMk/>
            <pc:sldMk cId="1192060798" sldId="724"/>
            <ac:spMk id="3" creationId="{00000000-0000-0000-0000-000000000000}"/>
          </ac:spMkLst>
        </pc:spChg>
      </pc:sldChg>
      <pc:sldChg chg="modSp">
        <pc:chgData name="강환수" userId="f1cac8d9-9172-4d6c-9b10-74cb51d57900" providerId="ADAL" clId="{3C3A9D50-348D-4B2D-AF49-A6351E550C8A}" dt="2021-09-22T07:08:35.782" v="260" actId="14100"/>
        <pc:sldMkLst>
          <pc:docMk/>
          <pc:sldMk cId="485183034" sldId="725"/>
        </pc:sldMkLst>
        <pc:spChg chg="mod">
          <ac:chgData name="강환수" userId="f1cac8d9-9172-4d6c-9b10-74cb51d57900" providerId="ADAL" clId="{3C3A9D50-348D-4B2D-AF49-A6351E550C8A}" dt="2021-09-22T07:07:47.196" v="243" actId="1036"/>
          <ac:spMkLst>
            <pc:docMk/>
            <pc:sldMk cId="485183034" sldId="725"/>
            <ac:spMk id="5" creationId="{00000000-0000-0000-0000-000000000000}"/>
          </ac:spMkLst>
        </pc:spChg>
        <pc:spChg chg="mod">
          <ac:chgData name="강환수" userId="f1cac8d9-9172-4d6c-9b10-74cb51d57900" providerId="ADAL" clId="{3C3A9D50-348D-4B2D-AF49-A6351E550C8A}" dt="2021-09-22T07:08:06.674" v="259" actId="1036"/>
          <ac:spMkLst>
            <pc:docMk/>
            <pc:sldMk cId="485183034" sldId="725"/>
            <ac:spMk id="7" creationId="{1A0560CF-4B95-4FC9-90AD-C0CF4E008990}"/>
          </ac:spMkLst>
        </pc:spChg>
        <pc:spChg chg="mod">
          <ac:chgData name="강환수" userId="f1cac8d9-9172-4d6c-9b10-74cb51d57900" providerId="ADAL" clId="{3C3A9D50-348D-4B2D-AF49-A6351E550C8A}" dt="2021-09-22T07:07:47.196" v="243" actId="1036"/>
          <ac:spMkLst>
            <pc:docMk/>
            <pc:sldMk cId="485183034" sldId="725"/>
            <ac:spMk id="13" creationId="{00000000-0000-0000-0000-000000000000}"/>
          </ac:spMkLst>
        </pc:spChg>
        <pc:picChg chg="mod">
          <ac:chgData name="강환수" userId="f1cac8d9-9172-4d6c-9b10-74cb51d57900" providerId="ADAL" clId="{3C3A9D50-348D-4B2D-AF49-A6351E550C8A}" dt="2021-09-22T07:07:47.196" v="243" actId="1036"/>
          <ac:picMkLst>
            <pc:docMk/>
            <pc:sldMk cId="485183034" sldId="725"/>
            <ac:picMk id="6" creationId="{02ADDDD2-43E2-49A8-87F9-D04AF725701B}"/>
          </ac:picMkLst>
        </pc:picChg>
        <pc:picChg chg="mod">
          <ac:chgData name="강환수" userId="f1cac8d9-9172-4d6c-9b10-74cb51d57900" providerId="ADAL" clId="{3C3A9D50-348D-4B2D-AF49-A6351E550C8A}" dt="2021-09-22T07:08:35.782" v="260" actId="14100"/>
          <ac:picMkLst>
            <pc:docMk/>
            <pc:sldMk cId="485183034" sldId="725"/>
            <ac:picMk id="8" creationId="{49A85C68-39EE-4C70-8C75-02510F7DCBE3}"/>
          </ac:picMkLst>
        </pc:picChg>
        <pc:cxnChg chg="mod">
          <ac:chgData name="강환수" userId="f1cac8d9-9172-4d6c-9b10-74cb51d57900" providerId="ADAL" clId="{3C3A9D50-348D-4B2D-AF49-A6351E550C8A}" dt="2021-09-22T07:07:47.196" v="243" actId="1036"/>
          <ac:cxnSpMkLst>
            <pc:docMk/>
            <pc:sldMk cId="485183034" sldId="725"/>
            <ac:cxnSpMk id="10" creationId="{00000000-0000-0000-0000-000000000000}"/>
          </ac:cxnSpMkLst>
        </pc:cxnChg>
        <pc:cxnChg chg="mod">
          <ac:chgData name="강환수" userId="f1cac8d9-9172-4d6c-9b10-74cb51d57900" providerId="ADAL" clId="{3C3A9D50-348D-4B2D-AF49-A6351E550C8A}" dt="2021-09-22T07:07:47.196" v="243" actId="1036"/>
          <ac:cxnSpMkLst>
            <pc:docMk/>
            <pc:sldMk cId="485183034" sldId="725"/>
            <ac:cxnSpMk id="12" creationId="{00000000-0000-0000-0000-000000000000}"/>
          </ac:cxnSpMkLst>
        </pc:cxnChg>
      </pc:sldChg>
      <pc:sldChg chg="addSp modSp">
        <pc:chgData name="강환수" userId="f1cac8d9-9172-4d6c-9b10-74cb51d57900" providerId="ADAL" clId="{3C3A9D50-348D-4B2D-AF49-A6351E550C8A}" dt="2021-09-23T07:40:13.743" v="291" actId="1076"/>
        <pc:sldMkLst>
          <pc:docMk/>
          <pc:sldMk cId="3613914305" sldId="731"/>
        </pc:sldMkLst>
        <pc:picChg chg="add mod">
          <ac:chgData name="강환수" userId="f1cac8d9-9172-4d6c-9b10-74cb51d57900" providerId="ADAL" clId="{3C3A9D50-348D-4B2D-AF49-A6351E550C8A}" dt="2021-09-23T07:40:13.743" v="291" actId="1076"/>
          <ac:picMkLst>
            <pc:docMk/>
            <pc:sldMk cId="3613914305" sldId="731"/>
            <ac:picMk id="5" creationId="{B73BC1BC-8FF7-4C39-BF98-7D1CF5B2A901}"/>
          </ac:picMkLst>
        </pc:picChg>
      </pc:sldChg>
    </pc:docChg>
  </pc:docChgLst>
  <pc:docChgLst>
    <pc:chgData name="강환수" userId="f1cac8d9-9172-4d6c-9b10-74cb51d57900" providerId="ADAL" clId="{BCA7452B-B0BE-4995-99AF-1EACBFEB8874}"/>
    <pc:docChg chg="undo custSel addSld delSld modSld sldOrd">
      <pc:chgData name="강환수" userId="f1cac8d9-9172-4d6c-9b10-74cb51d57900" providerId="ADAL" clId="{BCA7452B-B0BE-4995-99AF-1EACBFEB8874}" dt="2021-09-12T08:40:16.843" v="1437" actId="20577"/>
      <pc:docMkLst>
        <pc:docMk/>
      </pc:docMkLst>
      <pc:sldChg chg="modSp add">
        <pc:chgData name="강환수" userId="f1cac8d9-9172-4d6c-9b10-74cb51d57900" providerId="ADAL" clId="{BCA7452B-B0BE-4995-99AF-1EACBFEB8874}" dt="2021-09-12T06:53:08.202" v="202" actId="27636"/>
        <pc:sldMkLst>
          <pc:docMk/>
          <pc:sldMk cId="1240439505" sldId="613"/>
        </pc:sldMkLst>
        <pc:spChg chg="mod">
          <ac:chgData name="강환수" userId="f1cac8d9-9172-4d6c-9b10-74cb51d57900" providerId="ADAL" clId="{BCA7452B-B0BE-4995-99AF-1EACBFEB8874}" dt="2021-09-12T06:53:08.202" v="202" actId="27636"/>
          <ac:spMkLst>
            <pc:docMk/>
            <pc:sldMk cId="1240439505" sldId="613"/>
            <ac:spMk id="3" creationId="{AC0219B6-982F-4A86-BE90-5CD1F229BA79}"/>
          </ac:spMkLst>
        </pc:spChg>
      </pc:sldChg>
      <pc:sldChg chg="addSp modSp add">
        <pc:chgData name="강환수" userId="f1cac8d9-9172-4d6c-9b10-74cb51d57900" providerId="ADAL" clId="{BCA7452B-B0BE-4995-99AF-1EACBFEB8874}" dt="2021-09-12T06:59:28.688" v="300" actId="1076"/>
        <pc:sldMkLst>
          <pc:docMk/>
          <pc:sldMk cId="1723264726" sldId="614"/>
        </pc:sldMkLst>
        <pc:spChg chg="mod">
          <ac:chgData name="강환수" userId="f1cac8d9-9172-4d6c-9b10-74cb51d57900" providerId="ADAL" clId="{BCA7452B-B0BE-4995-99AF-1EACBFEB8874}" dt="2021-09-12T06:59:27.136" v="299"/>
          <ac:spMkLst>
            <pc:docMk/>
            <pc:sldMk cId="1723264726" sldId="614"/>
            <ac:spMk id="3" creationId="{46DCC9C2-3082-47E7-A673-0A3FC99F7431}"/>
          </ac:spMkLst>
        </pc:spChg>
        <pc:spChg chg="mod">
          <ac:chgData name="강환수" userId="f1cac8d9-9172-4d6c-9b10-74cb51d57900" providerId="ADAL" clId="{BCA7452B-B0BE-4995-99AF-1EACBFEB8874}" dt="2021-09-12T06:58:49.923" v="221"/>
          <ac:spMkLst>
            <pc:docMk/>
            <pc:sldMk cId="1723264726" sldId="614"/>
            <ac:spMk id="4" creationId="{4145DA83-DD7B-4E09-A3B3-9180FC01B220}"/>
          </ac:spMkLst>
        </pc:spChg>
        <pc:picChg chg="add mod">
          <ac:chgData name="강환수" userId="f1cac8d9-9172-4d6c-9b10-74cb51d57900" providerId="ADAL" clId="{BCA7452B-B0BE-4995-99AF-1EACBFEB8874}" dt="2021-09-12T06:59:28.688" v="300" actId="1076"/>
          <ac:picMkLst>
            <pc:docMk/>
            <pc:sldMk cId="1723264726" sldId="614"/>
            <ac:picMk id="5" creationId="{1C974288-71CC-4C1B-9B0D-F2756EC9408E}"/>
          </ac:picMkLst>
        </pc:picChg>
      </pc:sldChg>
      <pc:sldChg chg="addSp modSp add">
        <pc:chgData name="강환수" userId="f1cac8d9-9172-4d6c-9b10-74cb51d57900" providerId="ADAL" clId="{BCA7452B-B0BE-4995-99AF-1EACBFEB8874}" dt="2021-09-12T07:21:36.724" v="698" actId="20577"/>
        <pc:sldMkLst>
          <pc:docMk/>
          <pc:sldMk cId="3973374444" sldId="616"/>
        </pc:sldMkLst>
        <pc:spChg chg="mod">
          <ac:chgData name="강환수" userId="f1cac8d9-9172-4d6c-9b10-74cb51d57900" providerId="ADAL" clId="{BCA7452B-B0BE-4995-99AF-1EACBFEB8874}" dt="2021-09-12T07:21:36.724" v="698" actId="20577"/>
          <ac:spMkLst>
            <pc:docMk/>
            <pc:sldMk cId="3973374444" sldId="616"/>
            <ac:spMk id="3" creationId="{CA0FB197-F400-411F-8421-B7B5F5C60E97}"/>
          </ac:spMkLst>
        </pc:spChg>
        <pc:picChg chg="add mod">
          <ac:chgData name="강환수" userId="f1cac8d9-9172-4d6c-9b10-74cb51d57900" providerId="ADAL" clId="{BCA7452B-B0BE-4995-99AF-1EACBFEB8874}" dt="2021-09-12T07:19:19.813" v="684" actId="1076"/>
          <ac:picMkLst>
            <pc:docMk/>
            <pc:sldMk cId="3973374444" sldId="616"/>
            <ac:picMk id="3074" creationId="{60335FAE-F115-427B-B79A-3725BDA55835}"/>
          </ac:picMkLst>
        </pc:picChg>
      </pc:sldChg>
      <pc:sldChg chg="modSp add">
        <pc:chgData name="강환수" userId="f1cac8d9-9172-4d6c-9b10-74cb51d57900" providerId="ADAL" clId="{BCA7452B-B0BE-4995-99AF-1EACBFEB8874}" dt="2021-09-12T07:09:25.594" v="622" actId="6549"/>
        <pc:sldMkLst>
          <pc:docMk/>
          <pc:sldMk cId="566168150" sldId="617"/>
        </pc:sldMkLst>
        <pc:spChg chg="mod">
          <ac:chgData name="강환수" userId="f1cac8d9-9172-4d6c-9b10-74cb51d57900" providerId="ADAL" clId="{BCA7452B-B0BE-4995-99AF-1EACBFEB8874}" dt="2021-09-12T07:09:25.594" v="622" actId="6549"/>
          <ac:spMkLst>
            <pc:docMk/>
            <pc:sldMk cId="566168150" sldId="617"/>
            <ac:spMk id="3" creationId="{B47D13C6-9BCE-406A-80B6-344BCDDFA3D5}"/>
          </ac:spMkLst>
        </pc:spChg>
        <pc:spChg chg="mod">
          <ac:chgData name="강환수" userId="f1cac8d9-9172-4d6c-9b10-74cb51d57900" providerId="ADAL" clId="{BCA7452B-B0BE-4995-99AF-1EACBFEB8874}" dt="2021-09-12T07:07:05.956" v="491"/>
          <ac:spMkLst>
            <pc:docMk/>
            <pc:sldMk cId="566168150" sldId="617"/>
            <ac:spMk id="4" creationId="{0CEDAF0F-D03A-4E9C-A786-C50158450586}"/>
          </ac:spMkLst>
        </pc:spChg>
      </pc:sldChg>
      <pc:sldChg chg="addSp modSp add">
        <pc:chgData name="강환수" userId="f1cac8d9-9172-4d6c-9b10-74cb51d57900" providerId="ADAL" clId="{BCA7452B-B0BE-4995-99AF-1EACBFEB8874}" dt="2021-09-12T08:04:17.304" v="1111" actId="14100"/>
        <pc:sldMkLst>
          <pc:docMk/>
          <pc:sldMk cId="3608525687" sldId="623"/>
        </pc:sldMkLst>
        <pc:picChg chg="add mod">
          <ac:chgData name="강환수" userId="f1cac8d9-9172-4d6c-9b10-74cb51d57900" providerId="ADAL" clId="{BCA7452B-B0BE-4995-99AF-1EACBFEB8874}" dt="2021-09-12T08:04:17.304" v="1111" actId="14100"/>
          <ac:picMkLst>
            <pc:docMk/>
            <pc:sldMk cId="3608525687" sldId="623"/>
            <ac:picMk id="4098" creationId="{49A85C68-39EE-4C70-8C75-02510F7DCBE3}"/>
          </ac:picMkLst>
        </pc:picChg>
      </pc:sldChg>
      <pc:sldChg chg="modSp add">
        <pc:chgData name="강환수" userId="f1cac8d9-9172-4d6c-9b10-74cb51d57900" providerId="ADAL" clId="{BCA7452B-B0BE-4995-99AF-1EACBFEB8874}" dt="2021-09-12T07:39:16.228" v="898" actId="6549"/>
        <pc:sldMkLst>
          <pc:docMk/>
          <pc:sldMk cId="1413924869" sldId="625"/>
        </pc:sldMkLst>
        <pc:spChg chg="mod">
          <ac:chgData name="강환수" userId="f1cac8d9-9172-4d6c-9b10-74cb51d57900" providerId="ADAL" clId="{BCA7452B-B0BE-4995-99AF-1EACBFEB8874}" dt="2021-09-12T07:39:16.228" v="898" actId="6549"/>
          <ac:spMkLst>
            <pc:docMk/>
            <pc:sldMk cId="1413924869" sldId="625"/>
            <ac:spMk id="3" creationId="{39651670-4D3B-4587-91B9-838E9BE884D3}"/>
          </ac:spMkLst>
        </pc:spChg>
        <pc:spChg chg="mod">
          <ac:chgData name="강환수" userId="f1cac8d9-9172-4d6c-9b10-74cb51d57900" providerId="ADAL" clId="{BCA7452B-B0BE-4995-99AF-1EACBFEB8874}" dt="2021-09-12T07:36:42.330" v="776"/>
          <ac:spMkLst>
            <pc:docMk/>
            <pc:sldMk cId="1413924869" sldId="625"/>
            <ac:spMk id="4" creationId="{330ED590-20E7-4683-832C-ED104D8F1026}"/>
          </ac:spMkLst>
        </pc:spChg>
      </pc:sldChg>
      <pc:sldChg chg="add">
        <pc:chgData name="강환수" userId="f1cac8d9-9172-4d6c-9b10-74cb51d57900" providerId="ADAL" clId="{BCA7452B-B0BE-4995-99AF-1EACBFEB8874}" dt="2021-09-12T07:36:22.915" v="764"/>
        <pc:sldMkLst>
          <pc:docMk/>
          <pc:sldMk cId="845166567" sldId="626"/>
        </pc:sldMkLst>
      </pc:sldChg>
      <pc:sldChg chg="modSp add">
        <pc:chgData name="강환수" userId="f1cac8d9-9172-4d6c-9b10-74cb51d57900" providerId="ADAL" clId="{BCA7452B-B0BE-4995-99AF-1EACBFEB8874}" dt="2021-09-12T07:45:43.332" v="1033" actId="20577"/>
        <pc:sldMkLst>
          <pc:docMk/>
          <pc:sldMk cId="792906912" sldId="627"/>
        </pc:sldMkLst>
        <pc:spChg chg="mod">
          <ac:chgData name="강환수" userId="f1cac8d9-9172-4d6c-9b10-74cb51d57900" providerId="ADAL" clId="{BCA7452B-B0BE-4995-99AF-1EACBFEB8874}" dt="2021-09-12T07:45:43.332" v="1033" actId="20577"/>
          <ac:spMkLst>
            <pc:docMk/>
            <pc:sldMk cId="792906912" sldId="627"/>
            <ac:spMk id="3" creationId="{E2A46B74-2506-41CE-A214-2C3F2C9A6901}"/>
          </ac:spMkLst>
        </pc:spChg>
        <pc:spChg chg="mod">
          <ac:chgData name="강환수" userId="f1cac8d9-9172-4d6c-9b10-74cb51d57900" providerId="ADAL" clId="{BCA7452B-B0BE-4995-99AF-1EACBFEB8874}" dt="2021-09-12T07:42:36.213" v="908"/>
          <ac:spMkLst>
            <pc:docMk/>
            <pc:sldMk cId="792906912" sldId="627"/>
            <ac:spMk id="4" creationId="{97A3AD62-F232-493F-A76C-5E9F97CDEC5E}"/>
          </ac:spMkLst>
        </pc:spChg>
      </pc:sldChg>
      <pc:sldChg chg="addSp delSp add">
        <pc:chgData name="강환수" userId="f1cac8d9-9172-4d6c-9b10-74cb51d57900" providerId="ADAL" clId="{BCA7452B-B0BE-4995-99AF-1EACBFEB8874}" dt="2021-09-12T08:36:15.061" v="1299"/>
        <pc:sldMkLst>
          <pc:docMk/>
          <pc:sldMk cId="1009005598" sldId="633"/>
        </pc:sldMkLst>
        <pc:picChg chg="add del">
          <ac:chgData name="강환수" userId="f1cac8d9-9172-4d6c-9b10-74cb51d57900" providerId="ADAL" clId="{BCA7452B-B0BE-4995-99AF-1EACBFEB8874}" dt="2021-09-12T08:36:15.061" v="1299"/>
          <ac:picMkLst>
            <pc:docMk/>
            <pc:sldMk cId="1009005598" sldId="633"/>
            <ac:picMk id="5" creationId="{9244DF6D-8CA8-4DA9-8013-9CD3C13CABA7}"/>
          </ac:picMkLst>
        </pc:picChg>
      </pc:sldChg>
      <pc:sldChg chg="add">
        <pc:chgData name="강환수" userId="f1cac8d9-9172-4d6c-9b10-74cb51d57900" providerId="ADAL" clId="{BCA7452B-B0BE-4995-99AF-1EACBFEB8874}" dt="2021-09-12T07:55:05.975" v="1105"/>
        <pc:sldMkLst>
          <pc:docMk/>
          <pc:sldMk cId="2078278563" sldId="6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0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/>
              <a:t>Slide Main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-scm.com/book/ko/v2/Git-%EB%8F%84%EA%B5%AC-Reset-%EB%AA%85%ED%99%95%ED%9E%88-%EC%95%8C%EA%B3%A0-%EA%B0%80%EA%B8%B0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youngit.tistory.com/391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og.com/git-tutorial/kr/stepup/stepup7_2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4182" y="1165939"/>
            <a:ext cx="821006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저장소와 작업디렉토리 확인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8-2</a:t>
            </a:r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revert: </a:t>
            </a:r>
            <a:r>
              <a:rPr lang="ko-KR" alt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커밋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내용 되돌리기</a:t>
            </a:r>
          </a:p>
          <a:p>
            <a:pPr algn="ctr"/>
            <a:r>
              <a:rPr lang="en-US" altLang="ko-KR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reset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[option] id: </a:t>
            </a:r>
            <a:r>
              <a:rPr lang="ko-KR" altLang="en-US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커밋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로 이동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8231" y="5885129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49161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pic>
        <p:nvPicPr>
          <p:cNvPr id="1026" name="Picture 2" descr="reset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3" y="1179974"/>
            <a:ext cx="7620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 디렉토리에 파일 저장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상태 현황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0" name="Picture 2" descr="reset 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5" y="1557417"/>
            <a:ext cx="6186697" cy="49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상태 현황 </a:t>
            </a:r>
            <a:r>
              <a:rPr lang="en-US" altLang="ko-KR" dirty="0" smtClean="0"/>
              <a:t>2, 3</a:t>
            </a:r>
            <a:endParaRPr lang="ko-KR" altLang="en-US" dirty="0"/>
          </a:p>
        </p:txBody>
      </p:sp>
      <p:pic>
        <p:nvPicPr>
          <p:cNvPr id="3074" name="Picture 2" descr="reset e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4" y="2340513"/>
            <a:ext cx="4035891" cy="34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et ex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49" y="2382552"/>
            <a:ext cx="3884498" cy="340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상태 현황 </a:t>
            </a:r>
            <a:r>
              <a:rPr lang="en-US" altLang="ko-KR" dirty="0" smtClean="0"/>
              <a:t>4, 5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6" descr="reset e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6" y="2549815"/>
            <a:ext cx="3981340" cy="3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et ex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64" y="2549815"/>
            <a:ext cx="3981341" cy="3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상태</a:t>
            </a:r>
            <a:r>
              <a:rPr lang="en-US" altLang="ko-KR" dirty="0" smtClean="0"/>
              <a:t> 6</a:t>
            </a:r>
            <a:endParaRPr lang="ko-KR" altLang="en-US" dirty="0"/>
          </a:p>
        </p:txBody>
      </p:sp>
      <p:pic>
        <p:nvPicPr>
          <p:cNvPr id="5122" name="Picture 2" descr="reset ex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98" y="1625241"/>
            <a:ext cx="5493623" cy="482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상태</a:t>
            </a:r>
            <a:endParaRPr lang="ko-KR" altLang="en-US" dirty="0"/>
          </a:p>
        </p:txBody>
      </p:sp>
      <p:pic>
        <p:nvPicPr>
          <p:cNvPr id="6146" name="Picture 2" descr="reset 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1511896"/>
            <a:ext cx="5913046" cy="48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--soft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--soft head~</a:t>
            </a:r>
          </a:p>
          <a:p>
            <a:pPr lvl="1"/>
            <a:r>
              <a:rPr lang="ko-KR" altLang="en-US" dirty="0" err="1"/>
              <a:t>브랜치가</a:t>
            </a:r>
            <a:r>
              <a:rPr lang="ko-KR" altLang="en-US" dirty="0"/>
              <a:t> 가리키는 </a:t>
            </a:r>
            <a:r>
              <a:rPr lang="ko-KR" altLang="en-US" dirty="0" err="1"/>
              <a:t>커밋만</a:t>
            </a:r>
            <a:r>
              <a:rPr lang="ko-KR" altLang="en-US" dirty="0"/>
              <a:t> 이전으로 되돌림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ko-KR" altLang="en-US" dirty="0"/>
              <a:t>지정한 </a:t>
            </a:r>
            <a:r>
              <a:rPr lang="ko-KR" altLang="en-US" dirty="0" err="1"/>
              <a:t>커밋</a:t>
            </a:r>
            <a:r>
              <a:rPr lang="en-US" altLang="ko-KR" dirty="0"/>
              <a:t>((HEAD</a:t>
            </a:r>
            <a:r>
              <a:rPr lang="ko-KR" altLang="en-US" dirty="0"/>
              <a:t>의 이전 </a:t>
            </a:r>
            <a:r>
              <a:rPr lang="ko-KR" altLang="en-US" dirty="0" err="1"/>
              <a:t>커밋</a:t>
            </a:r>
            <a:r>
              <a:rPr lang="en-US" altLang="ko-KR" dirty="0"/>
              <a:t>))</a:t>
            </a:r>
            <a:r>
              <a:rPr lang="ko-KR" altLang="en-US" dirty="0"/>
              <a:t>을 가리키도록 업데이트</a:t>
            </a:r>
            <a:endParaRPr lang="en-US" altLang="ko-KR" dirty="0"/>
          </a:p>
          <a:p>
            <a:pPr lvl="2"/>
            <a:r>
              <a:rPr lang="en-US" altLang="ko-KR" dirty="0"/>
              <a:t>reset </a:t>
            </a:r>
            <a:r>
              <a:rPr lang="ko-KR" altLang="en-US" dirty="0"/>
              <a:t>명령 뒤에 </a:t>
            </a:r>
            <a:r>
              <a:rPr lang="en-US" altLang="ko-KR" dirty="0"/>
              <a:t>HEAD~ (HEAD</a:t>
            </a:r>
            <a:r>
              <a:rPr lang="ko-KR" altLang="en-US" dirty="0"/>
              <a:t>의 부모 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</a:t>
            </a:r>
            <a:r>
              <a:rPr lang="ko-KR" altLang="en-US" dirty="0"/>
              <a:t>나 워킹 디렉토리는 그대로 </a:t>
            </a:r>
            <a:r>
              <a:rPr lang="ko-KR" altLang="en-US" dirty="0" smtClean="0"/>
              <a:t>놔두고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수정하지 않음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헤드만 이동시키는 연산 </a:t>
            </a:r>
            <a:r>
              <a:rPr lang="en-US" altLang="ko-KR" dirty="0" smtClean="0"/>
              <a:t>reset --soft</a:t>
            </a:r>
            <a:endParaRPr lang="ko-KR" altLang="en-US" dirty="0"/>
          </a:p>
        </p:txBody>
      </p:sp>
      <p:pic>
        <p:nvPicPr>
          <p:cNvPr id="7170" name="Picture 2" descr="reset 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46" y="2825908"/>
            <a:ext cx="4475213" cy="39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6290" y="2485895"/>
            <a:ext cx="6219229" cy="3400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백로그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실습</a:t>
            </a:r>
            <a:endParaRPr lang="en-US" altLang="ko-KR" dirty="0" smtClean="0"/>
          </a:p>
          <a:p>
            <a:pPr lvl="1"/>
            <a:r>
              <a:rPr lang="en-US" altLang="ko-KR" dirty="0" err="1"/>
              <a:t>stepup</a:t>
            </a:r>
            <a:r>
              <a:rPr lang="en-US" altLang="ko-KR" dirty="0"/>
              <a:t>-tutorial/tutorial3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66" y="1800349"/>
            <a:ext cx="5668522" cy="47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4182" y="1165939"/>
            <a:ext cx="821006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저장소와 작업디렉토리 확인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8-4</a:t>
            </a:r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revert: </a:t>
            </a:r>
            <a:r>
              <a:rPr lang="ko-KR" alt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커밋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내용 되돌리기</a:t>
            </a:r>
          </a:p>
          <a:p>
            <a:pPr algn="ctr"/>
            <a:r>
              <a:rPr lang="en-US" altLang="ko-KR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reset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[option] id: </a:t>
            </a:r>
            <a:r>
              <a:rPr lang="ko-KR" altLang="en-US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커밋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로 이동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8231" y="5885129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78852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--soft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--soft head~</a:t>
            </a:r>
          </a:p>
          <a:p>
            <a:pPr lvl="1"/>
            <a:r>
              <a:rPr lang="ko-KR" altLang="en-US" dirty="0" err="1"/>
              <a:t>브랜치가</a:t>
            </a:r>
            <a:r>
              <a:rPr lang="ko-KR" altLang="en-US" dirty="0"/>
              <a:t> 가리키는 </a:t>
            </a:r>
            <a:r>
              <a:rPr lang="ko-KR" altLang="en-US" dirty="0" err="1"/>
              <a:t>커밋만</a:t>
            </a:r>
            <a:r>
              <a:rPr lang="ko-KR" altLang="en-US" dirty="0"/>
              <a:t> 이전으로 되돌림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ko-KR" altLang="en-US" dirty="0"/>
              <a:t>지정한 </a:t>
            </a:r>
            <a:r>
              <a:rPr lang="ko-KR" altLang="en-US" dirty="0" err="1"/>
              <a:t>커밋</a:t>
            </a:r>
            <a:r>
              <a:rPr lang="en-US" altLang="ko-KR" dirty="0"/>
              <a:t>((HEAD</a:t>
            </a:r>
            <a:r>
              <a:rPr lang="ko-KR" altLang="en-US" dirty="0"/>
              <a:t>의 이전 </a:t>
            </a:r>
            <a:r>
              <a:rPr lang="ko-KR" altLang="en-US" dirty="0" err="1"/>
              <a:t>커밋</a:t>
            </a:r>
            <a:r>
              <a:rPr lang="en-US" altLang="ko-KR" dirty="0"/>
              <a:t>))</a:t>
            </a:r>
            <a:r>
              <a:rPr lang="ko-KR" altLang="en-US" dirty="0"/>
              <a:t>을 가리키도록 업데이트</a:t>
            </a:r>
            <a:endParaRPr lang="en-US" altLang="ko-KR" dirty="0"/>
          </a:p>
          <a:p>
            <a:pPr lvl="2"/>
            <a:r>
              <a:rPr lang="en-US" altLang="ko-KR" dirty="0"/>
              <a:t>reset </a:t>
            </a:r>
            <a:r>
              <a:rPr lang="ko-KR" altLang="en-US" dirty="0"/>
              <a:t>명령 뒤에 </a:t>
            </a:r>
            <a:r>
              <a:rPr lang="en-US" altLang="ko-KR" dirty="0"/>
              <a:t>HEAD~ (HEAD</a:t>
            </a:r>
            <a:r>
              <a:rPr lang="ko-KR" altLang="en-US" dirty="0"/>
              <a:t>의 부모 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</a:t>
            </a:r>
            <a:r>
              <a:rPr lang="ko-KR" altLang="en-US" dirty="0"/>
              <a:t>나 워킹 디렉토리는 그대로 </a:t>
            </a:r>
            <a:r>
              <a:rPr lang="ko-KR" altLang="en-US" dirty="0" smtClean="0"/>
              <a:t>놔두고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수정하지 않음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헤드만 이동시키는 연산 </a:t>
            </a:r>
            <a:r>
              <a:rPr lang="en-US" altLang="ko-KR" dirty="0" smtClean="0"/>
              <a:t>reset --soft</a:t>
            </a:r>
            <a:endParaRPr lang="ko-KR" altLang="en-US" dirty="0"/>
          </a:p>
        </p:txBody>
      </p:sp>
      <p:pic>
        <p:nvPicPr>
          <p:cNvPr id="7170" name="Picture 2" descr="reset 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46" y="2825908"/>
            <a:ext cx="4475213" cy="39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6290" y="2485895"/>
            <a:ext cx="6219229" cy="3400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영역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7" y="1085482"/>
            <a:ext cx="6302753" cy="35596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72" y="4720225"/>
            <a:ext cx="7614910" cy="20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--mixed, </a:t>
            </a:r>
            <a:r>
              <a:rPr lang="ko-KR" altLang="en-US" dirty="0" smtClean="0"/>
              <a:t>옵션이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것과 같음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--mixed head~</a:t>
            </a:r>
          </a:p>
          <a:p>
            <a:pPr lvl="1"/>
            <a:r>
              <a:rPr lang="ko-KR" altLang="en-US" dirty="0" err="1"/>
              <a:t>브랜치가</a:t>
            </a:r>
            <a:r>
              <a:rPr lang="ko-KR" altLang="en-US" dirty="0"/>
              <a:t> 가리키는 </a:t>
            </a:r>
            <a:r>
              <a:rPr lang="ko-KR" altLang="en-US" dirty="0" err="1"/>
              <a:t>커밋은</a:t>
            </a:r>
            <a:r>
              <a:rPr lang="ko-KR" altLang="en-US" dirty="0"/>
              <a:t> 이전으로 되돌림</a:t>
            </a:r>
            <a:endParaRPr lang="en-US" altLang="ko-KR" dirty="0" smtClean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ko-KR" altLang="en-US" dirty="0" smtClean="0"/>
              <a:t>수정된 </a:t>
            </a:r>
            <a:r>
              <a:rPr lang="en-US" altLang="ko-KR" dirty="0"/>
              <a:t>HEAD</a:t>
            </a:r>
            <a:r>
              <a:rPr lang="ko-KR" altLang="en-US" dirty="0"/>
              <a:t>가 가리키는 스냅샷으로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워킹 </a:t>
            </a:r>
            <a:r>
              <a:rPr lang="ko-KR" altLang="en-US" dirty="0"/>
              <a:t>디렉토리는 그대로 </a:t>
            </a:r>
            <a:r>
              <a:rPr lang="ko-KR" altLang="en-US" dirty="0" smtClean="0"/>
              <a:t>놔두고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</a:t>
            </a:r>
            <a:r>
              <a:rPr lang="ko-KR" altLang="en-US" dirty="0" smtClean="0"/>
              <a:t>를 수정된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상태로 초기화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헤드 이동시키고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도 수정하는 연산 </a:t>
            </a:r>
            <a:r>
              <a:rPr lang="en-US" altLang="ko-KR" dirty="0" smtClean="0"/>
              <a:t>reset --mixed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6290" y="1954923"/>
            <a:ext cx="7692430" cy="2627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reset mix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86053"/>
            <a:ext cx="4677104" cy="41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874" y="990788"/>
            <a:ext cx="8743006" cy="5458162"/>
          </a:xfrm>
        </p:spPr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--hard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--hard head~</a:t>
            </a:r>
          </a:p>
          <a:p>
            <a:pPr lvl="1"/>
            <a:r>
              <a:rPr lang="ko-KR" altLang="en-US" dirty="0" err="1" smtClean="0"/>
              <a:t>브랜치가</a:t>
            </a:r>
            <a:r>
              <a:rPr lang="ko-KR" altLang="en-US" dirty="0" smtClean="0"/>
              <a:t> </a:t>
            </a:r>
            <a:r>
              <a:rPr lang="ko-KR" altLang="en-US" dirty="0"/>
              <a:t>가리키는 </a:t>
            </a:r>
            <a:r>
              <a:rPr lang="ko-KR" altLang="en-US" dirty="0" err="1"/>
              <a:t>커밋은</a:t>
            </a:r>
            <a:r>
              <a:rPr lang="ko-KR" altLang="en-US" dirty="0"/>
              <a:t> 이전으로 되돌림</a:t>
            </a:r>
            <a:endParaRPr lang="en-US" altLang="ko-KR" dirty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ko-KR" altLang="en-US" dirty="0" err="1" smtClean="0"/>
              <a:t>수정돤</a:t>
            </a:r>
            <a:r>
              <a:rPr lang="ko-KR" altLang="en-US" dirty="0" smtClean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가 가리키는 스냅샷으로 수정</a:t>
            </a:r>
            <a:r>
              <a:rPr lang="en-US" altLang="ko-KR" dirty="0"/>
              <a:t>, </a:t>
            </a:r>
            <a:r>
              <a:rPr lang="ko-KR" altLang="en-US" dirty="0"/>
              <a:t>워킹 </a:t>
            </a:r>
            <a:r>
              <a:rPr lang="ko-KR" altLang="en-US" dirty="0" smtClean="0"/>
              <a:t>디렉토리도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마찬가지로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</a:t>
            </a:r>
            <a:r>
              <a:rPr lang="ko-KR" altLang="en-US" dirty="0" smtClean="0"/>
              <a:t>와 워킹 디렉토리를 </a:t>
            </a:r>
            <a:r>
              <a:rPr lang="ko-KR" altLang="en-US" dirty="0"/>
              <a:t>수정된 </a:t>
            </a:r>
            <a:r>
              <a:rPr lang="ko-KR" altLang="en-US" dirty="0" err="1"/>
              <a:t>커밋</a:t>
            </a:r>
            <a:r>
              <a:rPr lang="ko-KR" altLang="en-US" dirty="0"/>
              <a:t> 상태로 초기화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헤드 이동</a:t>
            </a:r>
            <a:r>
              <a:rPr lang="en-US" altLang="ko-KR" dirty="0" smtClean="0"/>
              <a:t>, index</a:t>
            </a:r>
            <a:r>
              <a:rPr lang="ko-KR" altLang="en-US" dirty="0" smtClean="0"/>
              <a:t>와 작업 폴더도 수정시키는 연산 </a:t>
            </a:r>
            <a:r>
              <a:rPr lang="en-US" altLang="ko-KR" dirty="0" smtClean="0"/>
              <a:t>reset --hard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37311" y="1955629"/>
            <a:ext cx="7935569" cy="2837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reset h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60" y="2550486"/>
            <a:ext cx="4627365" cy="40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https://git-scm.com/book/ko/v2/Git-%EB%8F%84%EA%B5%AC-Reset-%EB%AA%85%ED%99%95%ED%9E%88-%EC%95%8C%EA%B3%A0-%</a:t>
            </a:r>
            <a:r>
              <a:rPr lang="en-US" altLang="ko-KR" dirty="0" smtClean="0">
                <a:hlinkClick r:id="rId2"/>
              </a:rPr>
              <a:t>EA%B0%80%EA%B8%B0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깃 홈 페이지 문서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2158627"/>
            <a:ext cx="5517931" cy="43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juyoungit.tistory.com/391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</a:t>
            </a:r>
            <a:r>
              <a:rPr lang="ko-KR" altLang="en-US" dirty="0" smtClean="0"/>
              <a:t>복습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22" y="1462444"/>
            <a:ext cx="6238875" cy="2257425"/>
          </a:xfrm>
          <a:prstGeom prst="rect">
            <a:avLst/>
          </a:prstGeom>
        </p:spPr>
      </p:pic>
      <p:pic>
        <p:nvPicPr>
          <p:cNvPr id="6" name="Picture 2" descr="reset h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565" y="3861599"/>
            <a:ext cx="3004864" cy="263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et mix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46" y="3858322"/>
            <a:ext cx="3031754" cy="266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et sof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2" y="3865496"/>
            <a:ext cx="3036443" cy="266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5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 </a:t>
            </a:r>
            <a:r>
              <a:rPr lang="ko-KR" altLang="en-US" dirty="0" err="1"/>
              <a:t>커밋</a:t>
            </a:r>
            <a:r>
              <a:rPr lang="ko-KR" altLang="en-US" dirty="0"/>
              <a:t> 지점으로 이동하고</a:t>
            </a:r>
            <a:r>
              <a:rPr lang="en-US" altLang="ko-KR" dirty="0"/>
              <a:t>, </a:t>
            </a:r>
            <a:r>
              <a:rPr lang="ko-KR" altLang="en-US" dirty="0"/>
              <a:t>이동된 이후의 </a:t>
            </a:r>
            <a:r>
              <a:rPr lang="ko-KR" altLang="en-US" dirty="0" err="1"/>
              <a:t>커밋은</a:t>
            </a:r>
            <a:r>
              <a:rPr lang="ko-KR" altLang="en-US" dirty="0"/>
              <a:t> 삭제하는 명령어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reset</a:t>
            </a:r>
            <a:r>
              <a:rPr lang="ko-KR" altLang="en-US" dirty="0"/>
              <a:t>에는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smtClean="0"/>
              <a:t>종류</a:t>
            </a:r>
            <a:endParaRPr lang="en-US" altLang="ko-KR" dirty="0"/>
          </a:p>
          <a:p>
            <a:r>
              <a:rPr lang="en-US" altLang="ko-KR" dirty="0" smtClean="0"/>
              <a:t>2.1 </a:t>
            </a:r>
            <a:r>
              <a:rPr lang="en-US" altLang="ko-KR" dirty="0" err="1"/>
              <a:t>git</a:t>
            </a:r>
            <a:r>
              <a:rPr lang="en-US" altLang="ko-KR" dirty="0"/>
              <a:t> reset –</a:t>
            </a:r>
            <a:r>
              <a:rPr lang="en-US" altLang="ko-KR" dirty="0" smtClean="0"/>
              <a:t>hard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커밋</a:t>
            </a:r>
            <a:r>
              <a:rPr lang="en-US" altLang="ko-KR" dirty="0"/>
              <a:t>ID</a:t>
            </a:r>
            <a:r>
              <a:rPr lang="ko-KR" altLang="en-US" dirty="0"/>
              <a:t>의 상태로 </a:t>
            </a:r>
            <a:r>
              <a:rPr lang="ko-KR" altLang="en-US" dirty="0" smtClean="0"/>
              <a:t>이동하고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Working </a:t>
            </a:r>
            <a:r>
              <a:rPr lang="en-US" altLang="ko-KR" dirty="0"/>
              <a:t>Directory</a:t>
            </a:r>
            <a:r>
              <a:rPr lang="ko-KR" altLang="en-US" dirty="0"/>
              <a:t>와 </a:t>
            </a:r>
            <a:r>
              <a:rPr lang="en-US" altLang="ko-KR" dirty="0"/>
              <a:t>Index</a:t>
            </a:r>
            <a:r>
              <a:rPr lang="ko-KR" altLang="en-US" dirty="0"/>
              <a:t>영역 모두 초기화합니다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2.2 </a:t>
            </a:r>
            <a:r>
              <a:rPr lang="en-US" altLang="ko-KR" dirty="0" err="1"/>
              <a:t>git</a:t>
            </a:r>
            <a:r>
              <a:rPr lang="en-US" altLang="ko-KR" dirty="0"/>
              <a:t> reset –</a:t>
            </a:r>
            <a:r>
              <a:rPr lang="en-US" altLang="ko-KR" dirty="0" smtClean="0"/>
              <a:t>mixed</a:t>
            </a:r>
          </a:p>
          <a:p>
            <a:pPr lvl="1"/>
            <a:r>
              <a:rPr lang="ko-KR" altLang="en-US" dirty="0" smtClean="0"/>
              <a:t>해당 </a:t>
            </a:r>
            <a:r>
              <a:rPr lang="ko-KR" altLang="en-US" dirty="0" err="1"/>
              <a:t>커밋</a:t>
            </a:r>
            <a:r>
              <a:rPr lang="en-US" altLang="ko-KR" dirty="0"/>
              <a:t>ID</a:t>
            </a:r>
            <a:r>
              <a:rPr lang="ko-KR" altLang="en-US" dirty="0"/>
              <a:t>의 상태로 이동하고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</a:t>
            </a:r>
            <a:r>
              <a:rPr lang="ko-KR" altLang="en-US" dirty="0"/>
              <a:t>영역은 </a:t>
            </a:r>
            <a:r>
              <a:rPr lang="ko-KR" altLang="en-US" dirty="0" smtClean="0"/>
              <a:t>초기화되고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Working </a:t>
            </a:r>
            <a:r>
              <a:rPr lang="en-US" altLang="ko-KR" dirty="0"/>
              <a:t>Directory</a:t>
            </a:r>
            <a:r>
              <a:rPr lang="ko-KR" altLang="en-US" dirty="0"/>
              <a:t>는 변경되지 않습니다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2.3 </a:t>
            </a:r>
            <a:r>
              <a:rPr lang="en-US" altLang="ko-KR" dirty="0" err="1"/>
              <a:t>git</a:t>
            </a:r>
            <a:r>
              <a:rPr lang="en-US" altLang="ko-KR" dirty="0"/>
              <a:t> reset –</a:t>
            </a:r>
            <a:r>
              <a:rPr lang="en-US" altLang="ko-KR" dirty="0" smtClean="0"/>
              <a:t>soft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커밋</a:t>
            </a:r>
            <a:r>
              <a:rPr lang="en-US" altLang="ko-KR" dirty="0"/>
              <a:t>ID</a:t>
            </a:r>
            <a:r>
              <a:rPr lang="ko-KR" altLang="en-US" dirty="0"/>
              <a:t>의 상태로 이동하고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</a:t>
            </a:r>
            <a:r>
              <a:rPr lang="ko-KR" altLang="en-US" dirty="0"/>
              <a:t>영역과 </a:t>
            </a:r>
            <a:r>
              <a:rPr lang="en-US" altLang="ko-KR" dirty="0"/>
              <a:t>Working Directory </a:t>
            </a:r>
            <a:r>
              <a:rPr lang="ko-KR" altLang="en-US" dirty="0"/>
              <a:t>모두 변경되지 </a:t>
            </a:r>
            <a:r>
              <a:rPr lang="ko-KR" altLang="en-US" dirty="0" smtClean="0"/>
              <a:t>않고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Working Directory(</a:t>
            </a:r>
            <a:r>
              <a:rPr lang="ko-KR" altLang="en-US" dirty="0" err="1"/>
              <a:t>작업영역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프로젝트 디렉토리이며</a:t>
            </a:r>
            <a:r>
              <a:rPr lang="en-US" altLang="ko-KR" dirty="0"/>
              <a:t>, </a:t>
            </a:r>
            <a:r>
              <a:rPr lang="ko-KR" altLang="en-US" dirty="0"/>
              <a:t>개발자가 직접 코드를 수정하는 공간을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/>
              <a:t>git</a:t>
            </a:r>
            <a:r>
              <a:rPr lang="ko-KR" altLang="en-US" dirty="0"/>
              <a:t>을 제외한 모든 영역에 </a:t>
            </a:r>
            <a:r>
              <a:rPr lang="ko-KR" altLang="en-US" dirty="0" smtClean="0"/>
              <a:t>해당</a:t>
            </a:r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Index (Staging Area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Working Directory </a:t>
            </a:r>
            <a:r>
              <a:rPr lang="ko-KR" altLang="en-US" dirty="0"/>
              <a:t>에서 </a:t>
            </a:r>
            <a:r>
              <a:rPr lang="en-US" altLang="ko-KR" dirty="0"/>
              <a:t>Repository</a:t>
            </a:r>
            <a:r>
              <a:rPr lang="ko-KR" altLang="en-US" dirty="0"/>
              <a:t>로 정보가 저장되기 전 준비 </a:t>
            </a:r>
            <a:r>
              <a:rPr lang="ko-KR" altLang="en-US" dirty="0" smtClean="0"/>
              <a:t>영역</a:t>
            </a:r>
            <a:endParaRPr lang="en-US" altLang="ko-KR" dirty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/index </a:t>
            </a:r>
            <a:r>
              <a:rPr lang="ko-KR" altLang="en-US" dirty="0"/>
              <a:t>파일로 </a:t>
            </a:r>
            <a:r>
              <a:rPr lang="ko-KR" altLang="en-US" dirty="0" smtClean="0"/>
              <a:t>관리</a:t>
            </a:r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en-US" altLang="ko-KR" dirty="0"/>
              <a:t>. Repository(</a:t>
            </a:r>
            <a:r>
              <a:rPr lang="ko-KR" altLang="en-US" dirty="0"/>
              <a:t>저장소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파일이나 폴더를 변경 </a:t>
            </a:r>
            <a:r>
              <a:rPr lang="ko-KR" altLang="en-US" dirty="0" smtClean="0"/>
              <a:t>이력 별로 </a:t>
            </a:r>
            <a:r>
              <a:rPr lang="ko-KR" altLang="en-US" dirty="0"/>
              <a:t>저장해두는 </a:t>
            </a:r>
            <a:r>
              <a:rPr lang="ko-KR" altLang="en-US" dirty="0" smtClean="0"/>
              <a:t>영역</a:t>
            </a:r>
            <a:endParaRPr lang="en-US" altLang="ko-KR" dirty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디렉토리 내에 </a:t>
            </a:r>
            <a:r>
              <a:rPr lang="ko-KR" altLang="en-US" dirty="0" smtClean="0"/>
              <a:t>존재</a:t>
            </a:r>
            <a:endParaRPr lang="en-US" altLang="ko-KR" dirty="0"/>
          </a:p>
          <a:p>
            <a:pPr lvl="1"/>
            <a:r>
              <a:rPr lang="en-US" altLang="ko-KR" dirty="0" smtClean="0"/>
              <a:t>Local</a:t>
            </a:r>
            <a:r>
              <a:rPr lang="en-US" altLang="ko-KR" dirty="0"/>
              <a:t>, Remote Repository</a:t>
            </a:r>
            <a:r>
              <a:rPr lang="ko-KR" altLang="en-US" dirty="0"/>
              <a:t>로 </a:t>
            </a:r>
            <a:r>
              <a:rPr lang="ko-KR" altLang="en-US" dirty="0" smtClean="0"/>
              <a:t>구분</a:t>
            </a:r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en-US" altLang="ko-KR" dirty="0" smtClean="0"/>
              <a:t>Stash(</a:t>
            </a:r>
            <a:r>
              <a:rPr lang="ko-KR" altLang="en-US" dirty="0" err="1" smtClean="0"/>
              <a:t>임시영역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임시적으로 </a:t>
            </a:r>
            <a:r>
              <a:rPr lang="ko-KR" altLang="en-US" dirty="0" smtClean="0"/>
              <a:t>작업 사항을 </a:t>
            </a:r>
            <a:r>
              <a:rPr lang="ko-KR" altLang="en-US" dirty="0"/>
              <a:t>저장해두고</a:t>
            </a:r>
            <a:r>
              <a:rPr lang="en-US" altLang="ko-KR" dirty="0"/>
              <a:t>, </a:t>
            </a:r>
            <a:r>
              <a:rPr lang="ko-KR" altLang="en-US" dirty="0"/>
              <a:t>나중에 </a:t>
            </a:r>
            <a:r>
              <a:rPr lang="ko-KR" altLang="en-US" dirty="0" err="1"/>
              <a:t>꺼내올</a:t>
            </a:r>
            <a:r>
              <a:rPr lang="ko-KR" altLang="en-US" dirty="0"/>
              <a:t> 수 있는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가지 영역</a:t>
            </a:r>
          </a:p>
        </p:txBody>
      </p:sp>
    </p:spTree>
    <p:extLst>
      <p:ext uri="{BB962C8B-B14F-4D97-AF65-F5344CB8AC3E}">
        <p14:creationId xmlns:p14="http://schemas.microsoft.com/office/powerpoint/2010/main" val="1183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/>
              <a:t>HEAD</a:t>
            </a:r>
            <a:r>
              <a:rPr lang="ko-KR" altLang="en-US" dirty="0"/>
              <a:t>를 특정 </a:t>
            </a:r>
            <a:r>
              <a:rPr lang="ko-KR" altLang="en-US" dirty="0" smtClean="0"/>
              <a:t>시점 </a:t>
            </a:r>
            <a:r>
              <a:rPr lang="en-US" altLang="ko-KR" dirty="0"/>
              <a:t>commit </a:t>
            </a:r>
            <a:r>
              <a:rPr lang="ko-KR" altLang="en-US" dirty="0" smtClean="0"/>
              <a:t>이전 상태로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commitid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바로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이전으로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commit</a:t>
            </a:r>
            <a:r>
              <a:rPr lang="ko-KR" altLang="en-US" dirty="0"/>
              <a:t>을 추가로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커밋은</a:t>
            </a:r>
            <a:r>
              <a:rPr lang="ko-KR" altLang="en-US" dirty="0" smtClean="0"/>
              <a:t> 그대로 유지 관리되며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추가해 특정 시점으로 이동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revert &lt;</a:t>
            </a:r>
            <a:r>
              <a:rPr lang="en-US" altLang="ko-KR" dirty="0" err="1" smtClean="0"/>
              <a:t>commitid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1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백로그닷컴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backlog.com/git-tutorial/kr/stepup/stepup7_2.html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revert 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커밋한 「</a:t>
            </a:r>
            <a:r>
              <a:rPr lang="en-US" altLang="ko-KR" dirty="0"/>
              <a:t>pull</a:t>
            </a:r>
            <a:r>
              <a:rPr lang="ko-KR" altLang="en-US" dirty="0"/>
              <a:t>의 설명을 </a:t>
            </a:r>
            <a:r>
              <a:rPr lang="ko-KR" altLang="en-US" dirty="0" err="1"/>
              <a:t>추가」를</a:t>
            </a:r>
            <a:r>
              <a:rPr lang="ko-KR" altLang="en-US" dirty="0"/>
              <a:t> 지워보도록 하겠습니다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다운로드 </a:t>
            </a:r>
            <a:r>
              <a:rPr lang="ko-KR" altLang="en-US" dirty="0"/>
              <a:t>한 </a:t>
            </a:r>
            <a:r>
              <a:rPr lang="en-US" altLang="ko-KR" dirty="0"/>
              <a:t>'</a:t>
            </a:r>
            <a:r>
              <a:rPr lang="en-US" altLang="ko-KR" dirty="0" err="1"/>
              <a:t>stepup</a:t>
            </a:r>
            <a:r>
              <a:rPr lang="en-US" altLang="ko-KR" dirty="0"/>
              <a:t>-tutorial/tutorial2' </a:t>
            </a:r>
            <a:r>
              <a:rPr lang="ko-KR" altLang="en-US" dirty="0"/>
              <a:t>폴더로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모두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revert &lt;commit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3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압축을 푼 폴더에서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stepup</a:t>
            </a:r>
            <a:r>
              <a:rPr lang="en-US" altLang="ko-KR" dirty="0"/>
              <a:t>-tutorial/tutorial2'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한글 처리</a:t>
            </a:r>
            <a:endParaRPr lang="en-US" altLang="ko-KR" dirty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gui.encoding</a:t>
            </a:r>
            <a:r>
              <a:rPr lang="en-US" altLang="ko-KR" dirty="0"/>
              <a:t> </a:t>
            </a:r>
            <a:r>
              <a:rPr lang="en-US" altLang="ko-KR" dirty="0" smtClean="0"/>
              <a:t>utf-8</a:t>
            </a:r>
          </a:p>
          <a:p>
            <a:r>
              <a:rPr lang="en-US" altLang="ko-KR" dirty="0" smtClean="0"/>
              <a:t>GUI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확인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gui</a:t>
            </a:r>
            <a:r>
              <a:rPr lang="ko-KR" altLang="en-US" dirty="0" smtClean="0"/>
              <a:t>로 현황 파악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32" y="2906589"/>
            <a:ext cx="6652943" cy="35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log –</a:t>
            </a:r>
            <a:r>
              <a:rPr lang="en-US" altLang="ko-KR" dirty="0" err="1" smtClean="0"/>
              <a:t>oneline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Bash</a:t>
            </a:r>
            <a:r>
              <a:rPr lang="ko-KR" altLang="en-US" dirty="0" smtClean="0"/>
              <a:t>에서도 확인</a:t>
            </a:r>
            <a:endParaRPr lang="ko-KR" altLang="en-US" dirty="0"/>
          </a:p>
        </p:txBody>
      </p:sp>
      <p:pic>
        <p:nvPicPr>
          <p:cNvPr id="5" name="Picture 2" descr="저장소 이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09" y="2906936"/>
            <a:ext cx="5639271" cy="182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49" y="1595388"/>
            <a:ext cx="4562758" cy="103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revert 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마지막 커밋한 「</a:t>
            </a:r>
            <a:r>
              <a:rPr lang="en-US" altLang="ko-KR" dirty="0"/>
              <a:t>pull</a:t>
            </a:r>
            <a:r>
              <a:rPr lang="ko-KR" altLang="en-US" dirty="0"/>
              <a:t>의 설명을 </a:t>
            </a:r>
            <a:r>
              <a:rPr lang="ko-KR" altLang="en-US" dirty="0" err="1"/>
              <a:t>추가」를</a:t>
            </a:r>
            <a:r>
              <a:rPr lang="ko-KR" altLang="en-US" dirty="0"/>
              <a:t> </a:t>
            </a:r>
            <a:r>
              <a:rPr lang="ko-KR" altLang="en-US" dirty="0" smtClean="0"/>
              <a:t>지워보자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revert </a:t>
            </a:r>
            <a:r>
              <a:rPr lang="en-US" altLang="ko-KR" dirty="0" smtClean="0"/>
              <a:t>HEAD</a:t>
            </a:r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log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pPr lvl="2"/>
            <a:r>
              <a:rPr lang="ko-KR" altLang="en-US" dirty="0" smtClean="0"/>
              <a:t>초기화된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파일을 열어 보면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 </a:t>
            </a:r>
            <a:r>
              <a:rPr lang="ko-KR" altLang="en-US" dirty="0"/>
              <a:t>「</a:t>
            </a:r>
            <a:r>
              <a:rPr lang="en-US" altLang="ko-KR" dirty="0"/>
              <a:t>pull</a:t>
            </a:r>
            <a:r>
              <a:rPr lang="ko-KR" altLang="en-US" dirty="0"/>
              <a:t>의 설명을 </a:t>
            </a:r>
            <a:r>
              <a:rPr lang="ko-KR" altLang="en-US" dirty="0" err="1"/>
              <a:t>추가」를</a:t>
            </a:r>
            <a:r>
              <a:rPr lang="ko-KR" altLang="en-US" dirty="0"/>
              <a:t> </a:t>
            </a:r>
            <a:r>
              <a:rPr lang="ko-KR" altLang="en-US" dirty="0" err="1" smtClean="0"/>
              <a:t>지워짐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지정한 </a:t>
            </a:r>
            <a:r>
              <a:rPr lang="ko-KR" altLang="en-US" dirty="0" err="1" smtClean="0"/>
              <a:t>커밋인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취소하는 개념이라 그 이전 단계로 이동됨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Revert </a:t>
            </a:r>
            <a:r>
              <a:rPr lang="ko-KR" altLang="en-US" dirty="0" smtClean="0"/>
              <a:t>실행과 확인</a:t>
            </a:r>
            <a:endParaRPr lang="ko-KR" altLang="en-US" dirty="0"/>
          </a:p>
        </p:txBody>
      </p:sp>
      <p:pic>
        <p:nvPicPr>
          <p:cNvPr id="2051" name="Picture 3" descr="revert 이후 저장소의 이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89" y="4831647"/>
            <a:ext cx="5524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>
          <a:xfrm>
            <a:off x="5364480" y="4895016"/>
            <a:ext cx="1046480" cy="365760"/>
          </a:xfrm>
          <a:custGeom>
            <a:avLst/>
            <a:gdLst>
              <a:gd name="connsiteX0" fmla="*/ 1046480 w 1046480"/>
              <a:gd name="connsiteY0" fmla="*/ 365760 h 365760"/>
              <a:gd name="connsiteX1" fmla="*/ 528320 w 1046480"/>
              <a:gd name="connsiteY1" fmla="*/ 0 h 365760"/>
              <a:gd name="connsiteX2" fmla="*/ 0 w 1046480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6480" h="365760">
                <a:moveTo>
                  <a:pt x="1046480" y="365760"/>
                </a:moveTo>
                <a:cubicBezTo>
                  <a:pt x="874606" y="182880"/>
                  <a:pt x="702733" y="0"/>
                  <a:pt x="528320" y="0"/>
                </a:cubicBezTo>
                <a:cubicBezTo>
                  <a:pt x="353907" y="0"/>
                  <a:pt x="176953" y="182880"/>
                  <a:pt x="0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214648" y="5260776"/>
            <a:ext cx="1051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 설명선 7"/>
          <p:cNvSpPr/>
          <p:nvPr/>
        </p:nvSpPr>
        <p:spPr>
          <a:xfrm>
            <a:off x="4424855" y="2921876"/>
            <a:ext cx="3205655" cy="717752"/>
          </a:xfrm>
          <a:prstGeom prst="wedgeRectCallout">
            <a:avLst>
              <a:gd name="adj1" fmla="val -31901"/>
              <a:gd name="adj2" fmla="val 3061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Head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revert(</a:t>
            </a:r>
            <a:r>
              <a:rPr lang="ko-KR" altLang="en-US" dirty="0" smtClean="0">
                <a:solidFill>
                  <a:srgbClr val="0000FF"/>
                </a:solidFill>
              </a:rPr>
              <a:t>취소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하므로 </a:t>
            </a:r>
            <a:r>
              <a:rPr lang="ko-KR" altLang="en-US" dirty="0" err="1" smtClean="0">
                <a:solidFill>
                  <a:srgbClr val="0000FF"/>
                </a:solidFill>
              </a:rPr>
              <a:t>그이전</a:t>
            </a:r>
            <a:r>
              <a:rPr lang="ko-KR" altLang="en-US" dirty="0" smtClean="0">
                <a:solidFill>
                  <a:srgbClr val="0000FF"/>
                </a:solidFill>
              </a:rPr>
              <a:t> 단계로 이동됨을 주의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4182" y="1165939"/>
            <a:ext cx="821006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저장소와 작업디렉토리 확인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8-3</a:t>
            </a:r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revert: </a:t>
            </a:r>
            <a:r>
              <a:rPr lang="ko-KR" altLang="en-US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커밋</a:t>
            </a:r>
            <a:r>
              <a:rPr lang="ko-KR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내용 되돌리기</a:t>
            </a:r>
          </a:p>
          <a:p>
            <a:pPr algn="ctr"/>
            <a:r>
              <a:rPr lang="en-US" altLang="ko-KR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</a:t>
            </a:r>
            <a:r>
              <a:rPr lang="en-US" altLang="ko-K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reset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[option] id: </a:t>
            </a:r>
            <a:r>
              <a:rPr lang="ko-KR" altLang="en-US" sz="4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커밋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로 이동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8231" y="5885129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20162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15196</TotalTime>
  <Words>713</Words>
  <Application>Microsoft Office PowerPoint</Application>
  <PresentationFormat>화면 슬라이드 쇼(4:3)</PresentationFormat>
  <Paragraphs>169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663</cp:revision>
  <cp:lastPrinted>2016-01-06T02:11:22Z</cp:lastPrinted>
  <dcterms:created xsi:type="dcterms:W3CDTF">2013-05-23T04:26:30Z</dcterms:created>
  <dcterms:modified xsi:type="dcterms:W3CDTF">2021-10-19T02:16:48Z</dcterms:modified>
</cp:coreProperties>
</file>