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3" r:id="rId2"/>
    <p:sldId id="327" r:id="rId3"/>
    <p:sldId id="345" r:id="rId4"/>
    <p:sldId id="347" r:id="rId5"/>
    <p:sldId id="346" r:id="rId6"/>
    <p:sldId id="348" r:id="rId7"/>
    <p:sldId id="349" r:id="rId8"/>
    <p:sldId id="341" r:id="rId9"/>
    <p:sldId id="342" r:id="rId10"/>
    <p:sldId id="343" r:id="rId11"/>
    <p:sldId id="344" r:id="rId12"/>
    <p:sldId id="331" r:id="rId13"/>
    <p:sldId id="333" r:id="rId14"/>
    <p:sldId id="34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6699"/>
    <a:srgbClr val="82B64A"/>
    <a:srgbClr val="FC8089"/>
    <a:srgbClr val="A5E9E9"/>
    <a:srgbClr val="FEBE10"/>
    <a:srgbClr val="00979C"/>
    <a:srgbClr val="EC902D"/>
    <a:srgbClr val="00799C"/>
    <a:srgbClr val="A29A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3" autoAdjust="0"/>
    <p:restoredTop sz="94660"/>
  </p:normalViewPr>
  <p:slideViewPr>
    <p:cSldViewPr>
      <p:cViewPr varScale="1">
        <p:scale>
          <a:sx n="79" d="100"/>
          <a:sy n="79" d="100"/>
        </p:scale>
        <p:origin x="96" y="1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DA323-63DB-4383-A3EF-3FE6E06EC3D9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3BB04-E56B-4D93-8FB1-0B897FA336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838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작품을 한마디로 소개하자면 휴대폰의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NFC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기능을 활용하여 외출 전 챙겨야 할 물품들을 체크리스트로 확인하고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날씨와 교통정보를 한눈에 볼 수 있으며 집안에 설치된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기기들을 목록화하고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열림감지센서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방범카메라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경보장치 등의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방범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모바일로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제어하는 시스템입니다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CC3C2-E4A4-42B3-A4FD-43C1174AA3D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00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방범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NFC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동작 설명을 드리겠습니다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NFC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태그를 현관문에 부착함으로써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외출시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체크리스트 확인에 강제성을 부여하고 동시에 모든 가족 구성원이 외출할 경우 방범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활성화됩니다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CC3C2-E4A4-42B3-A4FD-43C1174AA3D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909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활성화된 상태에서 센서들에 의해 외부의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칩입이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감지되었을 경우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경보장치가 작동하고 카메라 모듈에 의해 현장 사진을 촬영합니다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동시에 사용자의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모바일에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푸시알림을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발송하고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아직까지 개발단계에 있지만 최종적으로는 촬영한 사진을 바로 전송하여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직접 상황을 판단하고 신고절차를 진행할 수 있도록 할 예정입니다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CC3C2-E4A4-42B3-A4FD-43C1174AA3D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18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활성화된 상태에서 센서들에 의해 외부의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칩입이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감지되었을 경우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경보장치가 작동하고 카메라 모듈에 의해 현장 사진을 촬영합니다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동시에 사용자의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모바일에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푸시알림을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발송하고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아직까지 개발단계에 있지만 최종적으로는 촬영한 사진을 바로 전송하여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직접 상황을 판단하고 신고절차를 진행할 수 있도록 할 예정입니다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CC3C2-E4A4-42B3-A4FD-43C1174AA3D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33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활성화된 상태에서 센서들에 의해 외부의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칩입이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감지되었을 경우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경보장치가 작동하고 카메라 모듈에 의해 현장 사진을 촬영합니다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동시에 사용자의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모바일에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푸시알림을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발송하고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아직까지 개발단계에 있지만 최종적으로는 촬영한 사진을 바로 전송하여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직접 상황을 판단하고 신고절차를 진행할 수 있도록 할 예정입니다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CC3C2-E4A4-42B3-A4FD-43C1174AA3D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33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활성화된 상태에서 센서들에 의해 외부의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칩입이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감지되었을 경우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경보장치가 작동하고 카메라 모듈에 의해 현장 사진을 촬영합니다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동시에 사용자의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모바일에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푸시알림을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발송하고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아직까지 개발단계에 있지만 최종적으로는 촬영한 사진을 바로 전송하여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직접 상황을 판단하고 신고절차를 진행할 수 있도록 할 예정입니다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CC3C2-E4A4-42B3-A4FD-43C1174AA3D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588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2A531-CE83-4884-B102-F9C7E8561E1A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7.png"/><Relationship Id="rId10" Type="http://schemas.openxmlformats.org/officeDocument/2006/relationships/image" Target="../media/image1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483768" y="2564904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/>
              <a:t>ALL IN O.N.E</a:t>
            </a:r>
            <a:endParaRPr lang="ko-KR" altLang="en-US" sz="5400" dirty="0"/>
          </a:p>
        </p:txBody>
      </p:sp>
      <p:sp>
        <p:nvSpPr>
          <p:cNvPr id="20" name="직사각형 19"/>
          <p:cNvSpPr/>
          <p:nvPr/>
        </p:nvSpPr>
        <p:spPr>
          <a:xfrm>
            <a:off x="2061084" y="3613874"/>
            <a:ext cx="1080120" cy="72008"/>
          </a:xfrm>
          <a:prstGeom prst="rect">
            <a:avLst/>
          </a:prstGeom>
          <a:solidFill>
            <a:srgbClr val="FFE4CF"/>
          </a:solidFill>
          <a:ln>
            <a:solidFill>
              <a:srgbClr val="FFE4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095836" y="3613874"/>
            <a:ext cx="1080120" cy="72008"/>
          </a:xfrm>
          <a:prstGeom prst="rect">
            <a:avLst/>
          </a:prstGeom>
          <a:solidFill>
            <a:srgbClr val="F9FF26"/>
          </a:solidFill>
          <a:ln>
            <a:solidFill>
              <a:srgbClr val="F9F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146447" y="3613874"/>
            <a:ext cx="1080120" cy="72008"/>
          </a:xfrm>
          <a:prstGeom prst="rect">
            <a:avLst/>
          </a:prstGeom>
          <a:solidFill>
            <a:srgbClr val="05DC99"/>
          </a:solidFill>
          <a:ln>
            <a:solidFill>
              <a:srgbClr val="05D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076056" y="3613874"/>
            <a:ext cx="1080120" cy="72008"/>
          </a:xfrm>
          <a:prstGeom prst="rect">
            <a:avLst/>
          </a:prstGeom>
          <a:solidFill>
            <a:srgbClr val="A29AF3"/>
          </a:solidFill>
          <a:ln>
            <a:solidFill>
              <a:srgbClr val="A29A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064283" y="3613874"/>
            <a:ext cx="1080120" cy="72008"/>
          </a:xfrm>
          <a:prstGeom prst="rect">
            <a:avLst/>
          </a:prstGeom>
          <a:solidFill>
            <a:srgbClr val="FC8089"/>
          </a:solidFill>
          <a:ln>
            <a:solidFill>
              <a:srgbClr val="FC80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228184" y="6525344"/>
            <a:ext cx="29626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ONE 8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조 홍창호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err="1" smtClean="0">
                <a:latin typeface="맑은 고딕" pitchFamily="50" charset="-127"/>
                <a:ea typeface="맑은 고딕" pitchFamily="50" charset="-127"/>
              </a:rPr>
              <a:t>홍휘표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김종준</a:t>
            </a:r>
            <a:endParaRPr lang="ko-KR" altLang="en-US" sz="15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0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51520" y="980728"/>
            <a:ext cx="3744416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04256" y="406252"/>
            <a:ext cx="3159632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개발 전 계획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안드로이드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251520" y="1213992"/>
          <a:ext cx="8496945" cy="5535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3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93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9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8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API </a:t>
                      </a:r>
                      <a:r>
                        <a:rPr lang="ko-KR" altLang="en-US" sz="1600" dirty="0" smtClean="0"/>
                        <a:t>구현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CheckList</a:t>
                      </a:r>
                      <a:r>
                        <a:rPr lang="ko-KR" altLang="en-US" sz="1600" baseline="0" dirty="0" smtClean="0"/>
                        <a:t>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API </a:t>
                      </a:r>
                      <a:r>
                        <a:rPr lang="ko-KR" altLang="en-US" sz="1600" dirty="0" smtClean="0"/>
                        <a:t>구현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IOT </a:t>
                      </a:r>
                      <a:r>
                        <a:rPr lang="ko-KR" altLang="en-US" sz="1600" dirty="0" smtClean="0"/>
                        <a:t>정보확인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로그인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기능구현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API </a:t>
                      </a:r>
                      <a:r>
                        <a:rPr lang="ko-KR" altLang="en-US" sz="1600" dirty="0" smtClean="0"/>
                        <a:t>구현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IOT </a:t>
                      </a:r>
                      <a:r>
                        <a:rPr lang="ko-KR" altLang="en-US" sz="1600" dirty="0" smtClean="0"/>
                        <a:t>정보 목록화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회원가입 구현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자동로그인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사용자설정 구현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보안등급설정</a:t>
                      </a:r>
                      <a:r>
                        <a:rPr lang="en-US" altLang="ko-KR" sz="1600" dirty="0" smtClean="0"/>
                        <a:t>-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사용자설정 구현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보안등급설정</a:t>
                      </a:r>
                      <a:r>
                        <a:rPr lang="en-US" altLang="ko-KR" sz="1600" dirty="0" smtClean="0"/>
                        <a:t>-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구현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49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API </a:t>
                      </a:r>
                      <a:r>
                        <a:rPr lang="ko-KR" altLang="en-US" dirty="0" smtClean="0"/>
                        <a:t>키</a:t>
                      </a:r>
                      <a:r>
                        <a:rPr lang="ko-KR" altLang="en-US" baseline="0" dirty="0" smtClean="0"/>
                        <a:t> 발급</a:t>
                      </a:r>
                      <a:r>
                        <a:rPr lang="en-US" altLang="ko-KR" baseline="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baseline="0" dirty="0" smtClean="0"/>
                        <a:t>날씨정보 개발</a:t>
                      </a:r>
                      <a:endParaRPr lang="en-US" altLang="ko-KR" baseline="0" dirty="0" smtClean="0"/>
                    </a:p>
                    <a:p>
                      <a:pPr latinLnBrk="1"/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err="1" smtClean="0"/>
                        <a:t>LastCheck</a:t>
                      </a:r>
                      <a:r>
                        <a:rPr lang="ko-KR" altLang="en-US" baseline="0" dirty="0" smtClean="0"/>
                        <a:t>의 </a:t>
                      </a:r>
                      <a:r>
                        <a:rPr lang="en-US" altLang="ko-KR" baseline="0" dirty="0" err="1" smtClean="0"/>
                        <a:t>CheckList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구현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내부 </a:t>
                      </a:r>
                      <a:r>
                        <a:rPr lang="en-US" altLang="ko-KR" baseline="0" dirty="0" smtClean="0"/>
                        <a:t>DB</a:t>
                      </a:r>
                      <a:r>
                        <a:rPr lang="ko-KR" altLang="en-US" baseline="0" dirty="0" smtClean="0"/>
                        <a:t>사용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지하철정보 개발</a:t>
                      </a:r>
                      <a:endParaRPr lang="en-US" altLang="ko-KR" sz="1600" dirty="0" smtClean="0"/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공유기의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baseline="0" dirty="0" smtClean="0"/>
                        <a:t>IOT </a:t>
                      </a:r>
                      <a:r>
                        <a:rPr lang="ko-KR" altLang="en-US" sz="1600" baseline="0" dirty="0" smtClean="0"/>
                        <a:t>네트워크 연결상태 확인</a:t>
                      </a:r>
                      <a:endParaRPr lang="en-US" altLang="ko-KR" sz="1600" baseline="0" dirty="0" smtClean="0"/>
                    </a:p>
                    <a:p>
                      <a:pPr latinLnBrk="1"/>
                      <a:endParaRPr lang="en-US" altLang="ko-KR" sz="16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err="1" smtClean="0"/>
                        <a:t>안드로이드</a:t>
                      </a:r>
                      <a:r>
                        <a:rPr lang="en-US" altLang="ko-KR" sz="1600" baseline="0" dirty="0" smtClean="0"/>
                        <a:t>-</a:t>
                      </a:r>
                      <a:r>
                        <a:rPr lang="ko-KR" altLang="en-US" sz="1600" baseline="0" dirty="0" smtClean="0"/>
                        <a:t>서버</a:t>
                      </a:r>
                      <a:r>
                        <a:rPr lang="en-US" altLang="ko-KR" sz="1600" baseline="0" dirty="0" smtClean="0"/>
                        <a:t>-DB-</a:t>
                      </a:r>
                      <a:r>
                        <a:rPr lang="ko-KR" altLang="en-US" sz="1600" baseline="0" dirty="0" smtClean="0"/>
                        <a:t>서버</a:t>
                      </a:r>
                      <a:r>
                        <a:rPr lang="en-US" altLang="ko-KR" sz="1600" baseline="0" dirty="0" smtClean="0"/>
                        <a:t>-</a:t>
                      </a:r>
                      <a:r>
                        <a:rPr lang="ko-KR" altLang="en-US" sz="1600" baseline="0" dirty="0" err="1" smtClean="0"/>
                        <a:t>안드로이드</a:t>
                      </a:r>
                      <a:r>
                        <a:rPr lang="ko-KR" altLang="en-US" sz="1600" baseline="0" dirty="0" smtClean="0"/>
                        <a:t> 통신으로 로그인 구현</a:t>
                      </a:r>
                      <a:endParaRPr lang="en-US" altLang="ko-KR" sz="1600" baseline="0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버스</a:t>
                      </a:r>
                      <a:r>
                        <a:rPr lang="ko-KR" altLang="en-US" sz="1600" baseline="0" dirty="0" smtClean="0"/>
                        <a:t>정보 개발</a:t>
                      </a:r>
                      <a:endParaRPr lang="en-US" altLang="ko-KR" sz="1600" baseline="0" dirty="0" smtClean="0"/>
                    </a:p>
                    <a:p>
                      <a:pPr latinLnBrk="1"/>
                      <a:endParaRPr lang="en-US" altLang="ko-KR" sz="1600" baseline="0" dirty="0" smtClean="0"/>
                    </a:p>
                    <a:p>
                      <a:pPr latinLnBrk="1"/>
                      <a:r>
                        <a:rPr lang="ko-KR" altLang="en-US" sz="1600" dirty="0" smtClean="0"/>
                        <a:t>공유기의 연결된 </a:t>
                      </a:r>
                      <a:r>
                        <a:rPr lang="en-US" altLang="ko-KR" sz="1600" dirty="0" smtClean="0"/>
                        <a:t>IOT </a:t>
                      </a:r>
                      <a:r>
                        <a:rPr lang="ko-KR" altLang="en-US" sz="1600" dirty="0" smtClean="0"/>
                        <a:t>정보를 목록화</a:t>
                      </a:r>
                      <a:endParaRPr lang="en-US" altLang="ko-KR" sz="1600" dirty="0" smtClean="0"/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err="1" smtClean="0"/>
                        <a:t>안드로이드</a:t>
                      </a:r>
                      <a:r>
                        <a:rPr lang="en-US" altLang="ko-KR" sz="1600" baseline="0" dirty="0" smtClean="0"/>
                        <a:t>-</a:t>
                      </a:r>
                      <a:r>
                        <a:rPr lang="ko-KR" altLang="en-US" sz="1600" baseline="0" dirty="0" smtClean="0"/>
                        <a:t>서버</a:t>
                      </a:r>
                      <a:r>
                        <a:rPr lang="en-US" altLang="ko-KR" sz="1600" baseline="0" dirty="0" smtClean="0"/>
                        <a:t>-DB-</a:t>
                      </a:r>
                      <a:r>
                        <a:rPr lang="ko-KR" altLang="en-US" sz="1600" baseline="0" dirty="0" smtClean="0"/>
                        <a:t>서버</a:t>
                      </a:r>
                      <a:r>
                        <a:rPr lang="en-US" altLang="ko-KR" sz="1600" baseline="0" dirty="0" smtClean="0"/>
                        <a:t>-</a:t>
                      </a:r>
                      <a:r>
                        <a:rPr lang="ko-KR" altLang="en-US" sz="1600" baseline="0" dirty="0" err="1" smtClean="0"/>
                        <a:t>안드로이드</a:t>
                      </a:r>
                      <a:r>
                        <a:rPr lang="ko-KR" altLang="en-US" sz="1600" baseline="0" dirty="0" smtClean="0"/>
                        <a:t> 통신으로 회원가입 구현</a:t>
                      </a:r>
                      <a:endParaRPr lang="en-US" altLang="ko-KR" sz="16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서버</a:t>
                      </a:r>
                      <a:r>
                        <a:rPr lang="en-US" altLang="ko-KR" sz="1600" baseline="0" dirty="0" smtClean="0"/>
                        <a:t>-DB-</a:t>
                      </a:r>
                      <a:r>
                        <a:rPr lang="ko-KR" altLang="en-US" sz="1600" baseline="0" dirty="0" smtClean="0"/>
                        <a:t>서버</a:t>
                      </a:r>
                      <a:r>
                        <a:rPr lang="en-US" altLang="ko-KR" sz="1600" baseline="0" dirty="0" smtClean="0"/>
                        <a:t>-</a:t>
                      </a:r>
                      <a:r>
                        <a:rPr lang="ko-KR" altLang="en-US" sz="1600" baseline="0" dirty="0" err="1" smtClean="0"/>
                        <a:t>안드로이드</a:t>
                      </a:r>
                      <a:r>
                        <a:rPr lang="ko-KR" altLang="en-US" sz="1600" baseline="0" dirty="0" smtClean="0"/>
                        <a:t> 통신으로 자동로그인 구현</a:t>
                      </a:r>
                      <a:endParaRPr lang="en-US" altLang="ko-KR" sz="1600" baseline="0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안드로이드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서버</a:t>
                      </a:r>
                      <a:r>
                        <a:rPr lang="en-US" altLang="ko-KR" sz="1600" dirty="0" smtClean="0"/>
                        <a:t>-DB </a:t>
                      </a:r>
                      <a:r>
                        <a:rPr lang="ko-KR" altLang="en-US" sz="1600" dirty="0" smtClean="0"/>
                        <a:t>통신으로 사용자설정 구현</a:t>
                      </a:r>
                      <a:endParaRPr lang="en-US" altLang="ko-KR" sz="1600" dirty="0" smtClean="0"/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err="1" smtClean="0"/>
                        <a:t>안드로이드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서버</a:t>
                      </a:r>
                      <a:r>
                        <a:rPr lang="en-US" altLang="ko-KR" sz="1600" dirty="0" smtClean="0"/>
                        <a:t>-DB-</a:t>
                      </a:r>
                      <a:r>
                        <a:rPr lang="ko-KR" altLang="en-US" sz="1600" dirty="0" smtClean="0"/>
                        <a:t>서버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err="1" smtClean="0"/>
                        <a:t>아두이노</a:t>
                      </a:r>
                      <a:r>
                        <a:rPr lang="ko-KR" altLang="en-US" sz="1600" dirty="0" smtClean="0"/>
                        <a:t> 통신으로 보안등급구현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안드로이드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서버</a:t>
                      </a:r>
                      <a:r>
                        <a:rPr lang="en-US" altLang="ko-KR" sz="1600" dirty="0" smtClean="0"/>
                        <a:t>-DB </a:t>
                      </a:r>
                      <a:r>
                        <a:rPr lang="ko-KR" altLang="en-US" sz="1600" dirty="0" smtClean="0"/>
                        <a:t>통신으로 사용자설정 구현</a:t>
                      </a:r>
                      <a:endParaRPr lang="en-US" altLang="ko-KR" sz="1600" dirty="0" smtClean="0"/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err="1" smtClean="0"/>
                        <a:t>안드로이드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서버</a:t>
                      </a:r>
                      <a:r>
                        <a:rPr lang="en-US" altLang="ko-KR" sz="1600" dirty="0" smtClean="0"/>
                        <a:t>-DB-</a:t>
                      </a:r>
                      <a:r>
                        <a:rPr lang="ko-KR" altLang="en-US" sz="1600" dirty="0" smtClean="0"/>
                        <a:t>서버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err="1" smtClean="0"/>
                        <a:t>아두이노</a:t>
                      </a:r>
                      <a:r>
                        <a:rPr lang="ko-KR" altLang="en-US" sz="1600" dirty="0" smtClean="0"/>
                        <a:t> 통신으로 보안등급구현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5436096" y="4941168"/>
          <a:ext cx="3294366" cy="1610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97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8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전체연동테스트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dirty="0" smtClean="0"/>
                        <a:t>디버깅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졸업작품심사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테스트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dirty="0" smtClean="0"/>
                        <a:t>디버깅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70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51520" y="980728"/>
            <a:ext cx="3384376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04256" y="406252"/>
            <a:ext cx="3087624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개발 전 계획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아두이</a:t>
            </a:r>
            <a:r>
              <a:rPr lang="ko-KR" altLang="en-US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노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251520" y="1213992"/>
          <a:ext cx="8496945" cy="3615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5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93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9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8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NFC</a:t>
                      </a:r>
                      <a:r>
                        <a:rPr lang="ko-KR" altLang="en-US" baseline="0" dirty="0" smtClean="0"/>
                        <a:t> 모듈연구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dirty="0" err="1" smtClean="0"/>
                        <a:t>열림감지센서구현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NFC-</a:t>
                      </a:r>
                      <a:r>
                        <a:rPr lang="ko-KR" altLang="en-US" dirty="0" smtClean="0"/>
                        <a:t>서버연동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경보기 구현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NFC-</a:t>
                      </a:r>
                      <a:r>
                        <a:rPr lang="ko-KR" altLang="en-US" dirty="0" smtClean="0"/>
                        <a:t>서버연동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감지센서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서버연동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NFC-</a:t>
                      </a:r>
                      <a:r>
                        <a:rPr lang="ko-KR" altLang="en-US" dirty="0" smtClean="0"/>
                        <a:t>서버연동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감지센서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서버연동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화상카메라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49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NFC</a:t>
                      </a:r>
                      <a:r>
                        <a:rPr lang="ko-KR" altLang="en-US" dirty="0" smtClean="0"/>
                        <a:t>모듈의 작동원리 연구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열림감지센서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배선 및</a:t>
                      </a:r>
                      <a:r>
                        <a:rPr lang="ko-KR" altLang="en-US" baseline="0" dirty="0" smtClean="0"/>
                        <a:t> 구현디자인</a:t>
                      </a:r>
                      <a:r>
                        <a:rPr lang="en-US" altLang="ko-KR" baseline="0" dirty="0" smtClean="0"/>
                        <a:t>(2</a:t>
                      </a:r>
                      <a:r>
                        <a:rPr lang="ko-KR" altLang="en-US" baseline="0" dirty="0" smtClean="0"/>
                        <a:t>중창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LAN</a:t>
                      </a:r>
                      <a:r>
                        <a:rPr lang="ko-KR" altLang="en-US" dirty="0" smtClean="0"/>
                        <a:t>모듈을 통한 </a:t>
                      </a:r>
                      <a:r>
                        <a:rPr lang="ko-KR" altLang="en-US" dirty="0" err="1" smtClean="0"/>
                        <a:t>아두이노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서버</a:t>
                      </a:r>
                      <a:r>
                        <a:rPr lang="ko-KR" altLang="en-US" baseline="0" dirty="0" smtClean="0"/>
                        <a:t> 간의 통신</a:t>
                      </a:r>
                      <a:endParaRPr lang="en-US" altLang="ko-KR" baseline="0" dirty="0" smtClean="0"/>
                    </a:p>
                    <a:p>
                      <a:pPr latinLnBrk="1"/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err="1" smtClean="0"/>
                        <a:t>열림감지센서와</a:t>
                      </a:r>
                      <a:r>
                        <a:rPr lang="ko-KR" altLang="en-US" baseline="0" dirty="0" smtClean="0"/>
                        <a:t> 경보기를 연계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라즈베리파이</a:t>
                      </a:r>
                      <a:r>
                        <a:rPr lang="en-US" altLang="ko-KR" dirty="0" smtClean="0"/>
                        <a:t>WIFI</a:t>
                      </a:r>
                      <a:r>
                        <a:rPr lang="ko-KR" altLang="en-US" dirty="0" smtClean="0"/>
                        <a:t>모듈을 통한 </a:t>
                      </a:r>
                      <a:r>
                        <a:rPr lang="ko-KR" altLang="en-US" dirty="0" err="1" smtClean="0"/>
                        <a:t>라즈베리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err="1" smtClean="0"/>
                        <a:t>아두이노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서버 간의 통신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각 단말기와 서버가 쌍방향 통신이 가능하도록 </a:t>
                      </a:r>
                      <a:r>
                        <a:rPr lang="en-US" altLang="ko-KR" dirty="0" smtClean="0"/>
                        <a:t>JSP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작성 및 데이터 연동 확인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방범용 캠을 구현하여 센서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경보기와 연동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5436096" y="4941168"/>
          <a:ext cx="3294366" cy="1610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97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8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전체연동테스트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dirty="0" smtClean="0"/>
                        <a:t>디버깅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졸업작품심사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테스트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dirty="0" smtClean="0"/>
                        <a:t>디버깅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52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386745"/>
              </p:ext>
            </p:extLst>
          </p:nvPr>
        </p:nvGraphicFramePr>
        <p:xfrm>
          <a:off x="1847549" y="919266"/>
          <a:ext cx="6978461" cy="5174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6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6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6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101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Sun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Mon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Tue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Wed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Thu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Fri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Sat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308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6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4308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6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4308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6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64308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6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23/30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24/31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26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27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28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29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64308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610" y="485335"/>
            <a:ext cx="930565" cy="17116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985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ko-KR" sz="1015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JULY</a:t>
            </a:r>
          </a:p>
          <a:p>
            <a:pPr algn="ctr">
              <a:lnSpc>
                <a:spcPct val="150000"/>
              </a:lnSpc>
            </a:pPr>
            <a:r>
              <a:rPr lang="en-US" altLang="ko-KR" sz="101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</a:t>
            </a:r>
            <a:endParaRPr lang="ko-KR" altLang="en-US" sz="1015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552316"/>
              </p:ext>
            </p:extLst>
          </p:nvPr>
        </p:nvGraphicFramePr>
        <p:xfrm>
          <a:off x="367907" y="2830780"/>
          <a:ext cx="1129972" cy="2326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61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6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6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6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6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6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6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6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6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6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3176539" y="2492896"/>
            <a:ext cx="4320480" cy="432048"/>
          </a:xfrm>
          <a:prstGeom prst="roundRect">
            <a:avLst/>
          </a:prstGeom>
          <a:solidFill>
            <a:srgbClr val="FF669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서버 구축 및 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Check List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개발  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203848" y="3501008"/>
            <a:ext cx="432048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JSP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파일 작성 및 교통 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API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작업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203848" y="4509120"/>
            <a:ext cx="4320480" cy="432048"/>
          </a:xfrm>
          <a:prstGeom prst="roundRect">
            <a:avLst/>
          </a:prstGeom>
          <a:solidFill>
            <a:srgbClr val="82B64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NFC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태그 입 출입 작업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03848" y="5445224"/>
            <a:ext cx="4320480" cy="432048"/>
          </a:xfrm>
          <a:prstGeom prst="roundRect">
            <a:avLst/>
          </a:prstGeom>
          <a:solidFill>
            <a:srgbClr val="FF99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서버  ↔ 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Android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&amp; Arduino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   통신작업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3991" y="285280"/>
            <a:ext cx="7845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실제 진행된 세부계획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9648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121538"/>
              </p:ext>
            </p:extLst>
          </p:nvPr>
        </p:nvGraphicFramePr>
        <p:xfrm>
          <a:off x="1847549" y="841985"/>
          <a:ext cx="6978461" cy="5174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6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6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6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101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Sun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Mon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Tue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Wed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Thu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Fri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Sat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308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6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4308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6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 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광복절</a:t>
                      </a: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19</a:t>
                      </a:r>
                      <a:endParaRPr lang="ko-KR" altLang="en-US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4308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6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26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64308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6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27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28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29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64308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610" y="485335"/>
            <a:ext cx="930565" cy="17116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985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</a:p>
          <a:p>
            <a:pPr algn="ctr">
              <a:lnSpc>
                <a:spcPct val="150000"/>
              </a:lnSpc>
            </a:pPr>
            <a:r>
              <a:rPr lang="en-US" altLang="ko-KR" sz="1015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AUGUST</a:t>
            </a:r>
          </a:p>
          <a:p>
            <a:pPr algn="ctr">
              <a:lnSpc>
                <a:spcPct val="150000"/>
              </a:lnSpc>
            </a:pPr>
            <a:r>
              <a:rPr lang="en-US" altLang="ko-KR" sz="101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</a:t>
            </a:r>
            <a:endParaRPr lang="ko-KR" altLang="en-US" sz="1015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367907" y="2830780"/>
          <a:ext cx="1129972" cy="2326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6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6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6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6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6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6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6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6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6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6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42203" marB="4220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3176539" y="1412776"/>
            <a:ext cx="4320480" cy="432048"/>
          </a:xfrm>
          <a:prstGeom prst="roundRect">
            <a:avLst/>
          </a:prstGeom>
          <a:solidFill>
            <a:srgbClr val="FF669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IoT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, 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설정 기능 구현 및 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Android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↔ 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Arduino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연동 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059832" y="4437112"/>
            <a:ext cx="2448272" cy="432048"/>
          </a:xfrm>
          <a:prstGeom prst="roundRect">
            <a:avLst/>
          </a:prstGeom>
          <a:solidFill>
            <a:srgbClr val="FF99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한국 </a:t>
            </a:r>
            <a:r>
              <a:rPr lang="ko-KR" altLang="en-US" sz="1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전자전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 심사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203848" y="2420888"/>
            <a:ext cx="432048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심사용 외형 제작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카메라 설치 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203848" y="3429000"/>
            <a:ext cx="4320480" cy="432048"/>
          </a:xfrm>
          <a:prstGeom prst="roundRect">
            <a:avLst/>
          </a:prstGeom>
          <a:solidFill>
            <a:srgbClr val="82B64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App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동작 및 테스트 오류 점검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8478" y="285280"/>
            <a:ext cx="7845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실제 진행된 세부계획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8860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9290" y="343769"/>
            <a:ext cx="784574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해야 할 일</a:t>
            </a:r>
            <a:endParaRPr lang="ko-KR" altLang="en-US" sz="3600" dirty="0"/>
          </a:p>
        </p:txBody>
      </p:sp>
      <p:sp>
        <p:nvSpPr>
          <p:cNvPr id="47" name="직사각형 46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55576" y="2204864"/>
            <a:ext cx="5832648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어플리케이션 </a:t>
            </a:r>
            <a:r>
              <a:rPr lang="ko-KR" altLang="en-US" sz="25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접근성</a:t>
            </a:r>
            <a:r>
              <a:rPr lang="ko-KR" alt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강화</a:t>
            </a:r>
            <a:endParaRPr lang="en-US" altLang="ko-KR" sz="25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- 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사용자 설정 다듬기</a:t>
            </a:r>
            <a:endParaRPr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- API 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오류 수정</a:t>
            </a:r>
            <a:endParaRPr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25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아두이노</a:t>
            </a:r>
            <a:r>
              <a:rPr lang="ko-KR" alt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카메라 </a:t>
            </a:r>
            <a:endParaRPr lang="en-US" altLang="ko-KR" sz="25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- 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사진파일 전송 작업</a:t>
            </a:r>
            <a:endParaRPr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모형제작</a:t>
            </a:r>
            <a:endParaRPr lang="en-US" altLang="ko-KR" sz="25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외주업체 탐색 및 제작의뢰</a:t>
            </a:r>
            <a:endParaRPr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79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197714" y="2083412"/>
            <a:ext cx="204709" cy="20470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132176" y="2017234"/>
            <a:ext cx="180592" cy="180592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74430" y="1908121"/>
            <a:ext cx="3346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프로그램 소개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197714" y="3036661"/>
            <a:ext cx="204709" cy="20470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132176" y="2970483"/>
            <a:ext cx="180592" cy="18059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179929" y="3994183"/>
            <a:ext cx="204709" cy="204709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114391" y="3928005"/>
            <a:ext cx="180592" cy="180592"/>
          </a:xfrm>
          <a:prstGeom prst="ellipse">
            <a:avLst/>
          </a:prstGeom>
          <a:noFill/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56646" y="3945534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작업 진행률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179929" y="4980877"/>
            <a:ext cx="204709" cy="20470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114391" y="4914699"/>
            <a:ext cx="180592" cy="18059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1980728" y="190812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8064A2">
                    <a:lumMod val="60000"/>
                    <a:lumOff val="40000"/>
                  </a:srgbClr>
                </a:solidFill>
              </a:rPr>
              <a:t>Co</a:t>
            </a:r>
            <a:r>
              <a:rPr lang="en-US" altLang="ko-KR" sz="2400" b="1" dirty="0" smtClean="0">
                <a:solidFill>
                  <a:prstClr val="white">
                    <a:lumMod val="65000"/>
                  </a:prstClr>
                </a:solidFill>
              </a:rPr>
              <a:t>nt</a:t>
            </a:r>
            <a:r>
              <a:rPr lang="en-US" altLang="ko-KR" sz="2400" b="1" dirty="0" smtClean="0">
                <a:solidFill>
                  <a:srgbClr val="FF6699"/>
                </a:solidFill>
              </a:rPr>
              <a:t>en</a:t>
            </a:r>
            <a:r>
              <a:rPr lang="en-US" altLang="ko-KR" sz="2400" b="1" dirty="0" smtClean="0">
                <a:solidFill>
                  <a:srgbClr val="FFC000"/>
                </a:solidFill>
              </a:rPr>
              <a:t>ts</a:t>
            </a:r>
          </a:p>
          <a:p>
            <a:pPr algn="ctr"/>
            <a:endParaRPr lang="en-US" altLang="ko-KR" sz="2400" b="1" dirty="0">
              <a:solidFill>
                <a:srgbClr val="FFC000"/>
              </a:solidFill>
            </a:endParaRPr>
          </a:p>
          <a:p>
            <a:pPr algn="ctr"/>
            <a:r>
              <a:rPr lang="en-US" altLang="ko-KR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Developer</a:t>
            </a:r>
            <a:endParaRPr lang="ko-KR" altLang="en-US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546648" y="2009746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546648" y="2009746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56646" y="4860449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세부계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획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474431" y="2916233"/>
            <a:ext cx="3346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주요기능 동작설명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6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1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0" grpId="0"/>
      <p:bldP spid="24" grpId="0" animBg="1"/>
      <p:bldP spid="25" grpId="0" animBg="1"/>
      <p:bldP spid="28" grpId="0" animBg="1"/>
      <p:bldP spid="29" grpId="0" animBg="1"/>
      <p:bldP spid="30" grpId="0"/>
      <p:bldP spid="32" grpId="0" animBg="1"/>
      <p:bldP spid="33" grpId="0" animBg="1"/>
      <p:bldP spid="41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124744"/>
            <a:ext cx="1127261" cy="1127261"/>
          </a:xfrm>
          <a:prstGeom prst="rect">
            <a:avLst/>
          </a:prstGeom>
          <a:noFill/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06" y="1170819"/>
            <a:ext cx="1035113" cy="1035113"/>
          </a:xfrm>
          <a:prstGeom prst="rect">
            <a:avLst/>
          </a:prstGeom>
        </p:spPr>
      </p:pic>
      <p:pic>
        <p:nvPicPr>
          <p:cNvPr id="25" name="Picture 9" descr="C:\Users\HHP\Documents\카카오톡 받은 파일\KakaoTalk_20170814_20301602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861" y="4972890"/>
            <a:ext cx="975461" cy="97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79290" y="343769"/>
            <a:ext cx="784574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프로그램 소개</a:t>
            </a:r>
            <a:endParaRPr lang="ko-KR" alt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1784376" y="2343541"/>
            <a:ext cx="73961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활용하여 </a:t>
            </a:r>
            <a:r>
              <a:rPr lang="ko-KR" altLang="en-US" sz="2000" u="sng" dirty="0">
                <a:solidFill>
                  <a:schemeClr val="accent1"/>
                </a:solidFill>
              </a:rPr>
              <a:t>외출</a:t>
            </a:r>
            <a:r>
              <a:rPr lang="ko-KR" altLang="en-US" dirty="0"/>
              <a:t> 전 </a:t>
            </a:r>
            <a:r>
              <a:rPr lang="ko-KR" altLang="en-US" sz="2000" u="sng" dirty="0">
                <a:solidFill>
                  <a:schemeClr val="accent1"/>
                </a:solidFill>
              </a:rPr>
              <a:t>챙겨야 할 물품</a:t>
            </a:r>
            <a:r>
              <a:rPr lang="ko-KR" altLang="en-US" dirty="0"/>
              <a:t>들을 </a:t>
            </a:r>
            <a:r>
              <a:rPr lang="ko-KR" altLang="en-US" dirty="0" smtClean="0"/>
              <a:t>                    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</a:t>
            </a:r>
            <a:r>
              <a:rPr lang="ko-KR" altLang="en-US" dirty="0"/>
              <a:t>확인</a:t>
            </a:r>
          </a:p>
          <a:p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16237" y="2322947"/>
            <a:ext cx="1347451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NFC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태그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300192" y="2282514"/>
            <a:ext cx="1603686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체크리스</a:t>
            </a:r>
            <a:r>
              <a:rPr lang="ko-KR" altLang="en-US" sz="2000" b="1" dirty="0">
                <a:solidFill>
                  <a:schemeClr val="tx1"/>
                </a:solidFill>
              </a:rPr>
              <a:t>트</a:t>
            </a:r>
          </a:p>
        </p:txBody>
      </p:sp>
      <p:pic>
        <p:nvPicPr>
          <p:cNvPr id="2050" name="Picture 2" descr="C:\Users\HHP\Desktop\KakaoTalk_20170814_20132436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15335"/>
            <a:ext cx="1044116" cy="104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531491" y="4293096"/>
            <a:ext cx="6540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한눈에 볼 수 있다</a:t>
            </a:r>
            <a:r>
              <a:rPr lang="en-US" altLang="ko-KR" dirty="0" smtClean="0"/>
              <a:t>. </a:t>
            </a:r>
            <a:r>
              <a:rPr lang="en-US" altLang="ko-KR" dirty="0" err="1"/>
              <a:t>또한</a:t>
            </a:r>
            <a:r>
              <a:rPr lang="en-US" altLang="ko-KR" dirty="0"/>
              <a:t> </a:t>
            </a:r>
            <a:r>
              <a:rPr lang="en-US" altLang="ko-KR" dirty="0" err="1" smtClean="0"/>
              <a:t>집안에</a:t>
            </a:r>
            <a:r>
              <a:rPr lang="en-US" altLang="ko-KR" dirty="0" smtClean="0"/>
              <a:t> </a:t>
            </a:r>
            <a:r>
              <a:rPr lang="en-US" altLang="ko-KR" dirty="0" err="1"/>
              <a:t>설치된</a:t>
            </a:r>
            <a:r>
              <a:rPr lang="en-US" altLang="ko-KR" dirty="0"/>
              <a:t> 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기기를</a:t>
            </a:r>
            <a:r>
              <a:rPr lang="en-US" altLang="ko-KR" dirty="0" smtClean="0"/>
              <a:t> </a:t>
            </a:r>
            <a:r>
              <a:rPr lang="en-US" altLang="ko-KR" sz="2000" u="sng" dirty="0" err="1" smtClean="0">
                <a:solidFill>
                  <a:schemeClr val="accent1"/>
                </a:solidFill>
              </a:rPr>
              <a:t>목록화</a:t>
            </a:r>
            <a:endParaRPr lang="ko-KR" altLang="en-US" sz="2000" u="sng" dirty="0">
              <a:solidFill>
                <a:schemeClr val="accent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95536" y="4246569"/>
            <a:ext cx="2232248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날씨와 교통정보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2051" name="Picture 3" descr="C:\Users\HHP\Documents\카카오톡 받은 파일\KakaoTalk_20170817_16102758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5" y="3115334"/>
            <a:ext cx="987411" cy="98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867" y="3141266"/>
            <a:ext cx="1119476" cy="1119476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069" y="3595142"/>
            <a:ext cx="453156" cy="453156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6870606" y="4246568"/>
            <a:ext cx="589715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schemeClr val="tx1"/>
                </a:solidFill>
              </a:rPr>
              <a:t>IoT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5536" y="5999147"/>
            <a:ext cx="4345346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>
                <a:solidFill>
                  <a:schemeClr val="tx1"/>
                </a:solidFill>
              </a:rPr>
              <a:t>열림감지센서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방범카메라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경보장</a:t>
            </a:r>
            <a:r>
              <a:rPr lang="ko-KR" altLang="en-US" sz="2000" b="1" dirty="0">
                <a:solidFill>
                  <a:schemeClr val="tx1"/>
                </a:solidFill>
              </a:rPr>
              <a:t>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728244" y="6052344"/>
            <a:ext cx="6540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등의 </a:t>
            </a:r>
            <a:r>
              <a:rPr lang="ko-KR" altLang="en-US" sz="2000" u="sng" dirty="0" smtClean="0">
                <a:solidFill>
                  <a:schemeClr val="accent1"/>
                </a:solidFill>
              </a:rPr>
              <a:t>방범</a:t>
            </a:r>
            <a:r>
              <a:rPr lang="en-US" altLang="ko-KR" sz="2000" u="sng" dirty="0" err="1" smtClean="0">
                <a:solidFill>
                  <a:schemeClr val="accent1"/>
                </a:solidFill>
              </a:rPr>
              <a:t>IoT</a:t>
            </a:r>
            <a:r>
              <a:rPr lang="ko-KR" altLang="en-US" dirty="0" smtClean="0"/>
              <a:t>를             로 제어한다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3" name="Picture 5" descr="C:\Users\HHP\Documents\카카오톡 받은 파일\KakaoTalk_20170816_145610483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5013176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HHP\Documents\카카오톡 받은 파일\KakaoTalk_20170814_20245255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863694"/>
            <a:ext cx="1236364" cy="123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6444208" y="6021288"/>
            <a:ext cx="983474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>
                <a:solidFill>
                  <a:schemeClr val="tx1"/>
                </a:solidFill>
              </a:rPr>
              <a:t>모바일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50" name="Picture 2" descr="C:\Users\HHP\Documents\카카오톡 받은 파일\KakaoTalk_20170418_003115811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81" y="4684082"/>
            <a:ext cx="1448795" cy="144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64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HHP\Documents\카카오톡 받은 파일\KakaoTalk_20170822_1630169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9067" y="373346"/>
            <a:ext cx="5391228" cy="539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9290" y="343769"/>
            <a:ext cx="784574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주요기능 동작설명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90" y="3367268"/>
            <a:ext cx="1602957" cy="1602957"/>
          </a:xfrm>
          <a:prstGeom prst="rect">
            <a:avLst/>
          </a:prstGeom>
        </p:spPr>
      </p:pic>
      <p:pic>
        <p:nvPicPr>
          <p:cNvPr id="5" name="Picture 2" descr="C:\Users\HHP\Documents\카카오톡 받은 파일\KakaoTalk_20170816_14195267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322" y="1657810"/>
            <a:ext cx="2133555" cy="341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HHP\Documents\카카오톡 받은 파일\KakaoTalk_20170816_14175589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257" y="1631818"/>
            <a:ext cx="2177915" cy="347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2534230" y="3068960"/>
            <a:ext cx="972105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423550" y="5229200"/>
            <a:ext cx="2705331" cy="519092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체크리스트</a:t>
            </a:r>
            <a:r>
              <a:rPr lang="en-US" altLang="ko-KR" sz="2000" b="1" dirty="0">
                <a:solidFill>
                  <a:schemeClr val="tx1"/>
                </a:solidFill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</a:rPr>
              <a:t>편의정보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87950" y="5229200"/>
            <a:ext cx="2840013" cy="474425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외출시</a:t>
            </a:r>
            <a:r>
              <a:rPr lang="ko-KR" altLang="en-US" b="1" dirty="0" smtClean="0">
                <a:solidFill>
                  <a:schemeClr val="tx1"/>
                </a:solidFill>
              </a:rPr>
              <a:t> 현관문 </a:t>
            </a:r>
            <a:r>
              <a:rPr lang="en-US" altLang="ko-KR" b="1" dirty="0" smtClean="0">
                <a:solidFill>
                  <a:schemeClr val="tx1"/>
                </a:solidFill>
              </a:rPr>
              <a:t>NFC</a:t>
            </a:r>
            <a:r>
              <a:rPr lang="ko-KR" altLang="en-US" b="1" dirty="0" smtClean="0">
                <a:solidFill>
                  <a:schemeClr val="tx1"/>
                </a:solidFill>
              </a:rPr>
              <a:t>태그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20966" y="5949280"/>
            <a:ext cx="2764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등록된 멤버가 모두 외출일 경우 방범</a:t>
            </a:r>
            <a:r>
              <a:rPr lang="en-US" altLang="ko-KR" sz="1400" dirty="0" err="1" smtClean="0"/>
              <a:t>IoT</a:t>
            </a:r>
            <a:r>
              <a:rPr lang="ko-KR" altLang="en-US" sz="1400" dirty="0" smtClean="0"/>
              <a:t>를 활성화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405050" y="5888405"/>
            <a:ext cx="2764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인원체크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앱</a:t>
            </a:r>
            <a:r>
              <a:rPr lang="ko-KR" altLang="en-US" sz="1400" dirty="0" smtClean="0"/>
              <a:t> 실행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6804248" y="5229200"/>
            <a:ext cx="1543826" cy="519092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 smtClean="0">
                <a:solidFill>
                  <a:schemeClr val="tx1"/>
                </a:solidFill>
              </a:rPr>
              <a:t>IoT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활성화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20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9290" y="343769"/>
            <a:ext cx="784574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주요기능 동작설명</a:t>
            </a:r>
            <a:endParaRPr lang="ko-KR" altLang="en-US" sz="3600" dirty="0"/>
          </a:p>
        </p:txBody>
      </p:sp>
      <p:pic>
        <p:nvPicPr>
          <p:cNvPr id="15" name="Picture 2" descr="C:\Users\HHP\Documents\카카오톡 받은 파일\KakaoTalk_20170814_20225076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35369" y="2350782"/>
            <a:ext cx="1708438" cy="164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HHP\Documents\카카오톡 받은 파일\KakaoTalk_20170814_2019098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69" y="1513060"/>
            <a:ext cx="787332" cy="78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:\Users\HHP\Documents\카카오톡 받은 파일\KakaoTalk_20170814_20245255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834" y="1302964"/>
            <a:ext cx="1177173" cy="153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315966" y="2783738"/>
            <a:ext cx="2840210" cy="517769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경보 발생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촬영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&amp;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전송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2575113" y="2615501"/>
            <a:ext cx="687136" cy="54861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6226099" y="2594355"/>
            <a:ext cx="864096" cy="57862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9" descr="C:\Users\HHP\Documents\카카오톡 받은 파일\KakaoTalk_20170814_20301602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789" y="2663678"/>
            <a:ext cx="1544555" cy="154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직선 화살표 연결선 24"/>
          <p:cNvCxnSpPr/>
          <p:nvPr/>
        </p:nvCxnSpPr>
        <p:spPr>
          <a:xfrm>
            <a:off x="2597098" y="4088182"/>
            <a:ext cx="718868" cy="57360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0" descr="C:\Users\HHP\Documents\카카오톡 받은 파일\KakaoTalk_20170816_144309887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012" y="3968838"/>
            <a:ext cx="1623200" cy="162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1" descr="C:\Users\HHP\Documents\카카오톡 받은 파일\KakaoTalk_20170814_20170298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823" y="4573728"/>
            <a:ext cx="471707" cy="47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직선 화살표 연결선 28"/>
          <p:cNvCxnSpPr/>
          <p:nvPr/>
        </p:nvCxnSpPr>
        <p:spPr>
          <a:xfrm flipV="1">
            <a:off x="6156176" y="3884197"/>
            <a:ext cx="864096" cy="777587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12" descr="C:\Users\HHP\Documents\카카오톡 받은 파일\KakaoTalk_20170816_145610483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943" y="1410498"/>
            <a:ext cx="1324104" cy="132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Users\HHP\Documents\카카오톡 받은 파일\KakaoTalk_20170418_00311581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63937"/>
            <a:ext cx="1583583" cy="207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737243" y="4661784"/>
            <a:ext cx="1583583" cy="474425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침입 감지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836230" y="5690879"/>
            <a:ext cx="1906763" cy="474425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>
                <a:solidFill>
                  <a:schemeClr val="tx1"/>
                </a:solidFill>
              </a:rPr>
              <a:t>푸시알림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발송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020272" y="4424571"/>
            <a:ext cx="1762747" cy="474425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신고 및 제어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4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9290" y="343769"/>
            <a:ext cx="784574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작업 진행률</a:t>
            </a:r>
            <a:endParaRPr lang="ko-KR" altLang="en-US" sz="3600" dirty="0"/>
          </a:p>
        </p:txBody>
      </p:sp>
      <p:sp>
        <p:nvSpPr>
          <p:cNvPr id="47" name="직사각형 46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3976561" y="1844824"/>
            <a:ext cx="4248472" cy="4248472"/>
            <a:chOff x="4691648" y="2022976"/>
            <a:chExt cx="3834750" cy="3834750"/>
          </a:xfrm>
          <a:solidFill>
            <a:srgbClr val="FC8089"/>
          </a:solidFill>
        </p:grpSpPr>
        <p:sp>
          <p:nvSpPr>
            <p:cNvPr id="26" name="원형 25"/>
            <p:cNvSpPr/>
            <p:nvPr/>
          </p:nvSpPr>
          <p:spPr>
            <a:xfrm rot="18258948">
              <a:off x="4691648" y="2022976"/>
              <a:ext cx="3834750" cy="3834750"/>
            </a:xfrm>
            <a:prstGeom prst="pie">
              <a:avLst>
                <a:gd name="adj1" fmla="val 19563440"/>
                <a:gd name="adj2" fmla="val 16200000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30855" y="3550120"/>
              <a:ext cx="2741085" cy="119456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0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3000" b="1" dirty="0" smtClean="0">
                  <a:solidFill>
                    <a:schemeClr val="bg1"/>
                  </a:solidFill>
                </a:rPr>
                <a:t>현재 진행률 </a:t>
              </a:r>
              <a:endParaRPr lang="en-US" altLang="ko-KR" sz="30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4000" b="1" dirty="0" smtClean="0">
                  <a:solidFill>
                    <a:schemeClr val="bg1"/>
                  </a:solidFill>
                </a:rPr>
                <a:t>80%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39552" y="2204864"/>
            <a:ext cx="3346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 지도교수님 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면담</a:t>
            </a:r>
            <a:endParaRPr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주 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 팀원미팅 및 개발</a:t>
            </a:r>
            <a:endParaRPr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26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9290" y="343769"/>
            <a:ext cx="784574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작업 진행률</a:t>
            </a:r>
            <a:endParaRPr lang="ko-KR" altLang="en-US" sz="3600" dirty="0"/>
          </a:p>
        </p:txBody>
      </p:sp>
      <p:sp>
        <p:nvSpPr>
          <p:cNvPr id="47" name="직사각형 46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HHP\Documents\카카오톡 받은 파일\KakaoTalk_20170914_20054757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00" y="1844824"/>
            <a:ext cx="8320925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79289" y="1268760"/>
            <a:ext cx="7845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각 팀원 매주 개인보고서 작성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6161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804248" y="1389967"/>
            <a:ext cx="2232248" cy="51353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/>
            <a:endParaRPr lang="en-US" altLang="ko-KR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/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NFC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모듈 구현</a:t>
            </a:r>
            <a:endParaRPr lang="en-US" altLang="ko-KR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/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NFC-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서버 통신</a:t>
            </a:r>
            <a:endParaRPr lang="en-US" altLang="ko-KR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/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=&gt; LAN, </a:t>
            </a:r>
            <a:r>
              <a:rPr lang="en-US" altLang="ko-KR" sz="1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Wifi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모듈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/>
            <a:endParaRPr lang="en-US" altLang="ko-KR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/>
            <a:r>
              <a:rPr lang="ko-KR" altLang="en-US" sz="1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열림감지센서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-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경보기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-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방범카메라 구현 및 연동</a:t>
            </a:r>
            <a:endParaRPr lang="en-US" altLang="ko-KR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센서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-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서버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통신</a:t>
            </a:r>
            <a:endParaRPr lang="en-US" altLang="ko-KR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marL="285750" indent="-285750" algn="just">
              <a:buFont typeface="Symbol"/>
              <a:buChar char="Þ"/>
            </a:pPr>
            <a:r>
              <a:rPr lang="ko-KR" altLang="en-US" sz="1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아두이노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우노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, </a:t>
            </a:r>
            <a:r>
              <a:rPr lang="ko-KR" altLang="en-US" sz="1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라즈베리파이</a:t>
            </a:r>
            <a:endParaRPr lang="en-US" altLang="ko-KR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marL="285750" indent="-285750" algn="just">
              <a:buFont typeface="Symbol"/>
              <a:buChar char="Þ"/>
            </a:pP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하드웨어에 관한 모든 부분 개발 및 각 단말기와 서버간의 통신 작업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389967"/>
            <a:ext cx="3096344" cy="51353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/>
            <a:endParaRPr lang="en-US" altLang="ko-KR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/>
            <a:endParaRPr lang="en-US" altLang="ko-KR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서버 구축</a:t>
            </a:r>
            <a:endParaRPr lang="en-US" altLang="ko-KR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데이터베이스 구축</a:t>
            </a:r>
            <a:endParaRPr lang="en-US" altLang="ko-KR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/>
            <a:endParaRPr lang="en-US" altLang="ko-KR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서버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–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데이터베이스 통신</a:t>
            </a:r>
            <a:endParaRPr lang="en-US" altLang="ko-KR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/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=&gt; JSP</a:t>
            </a:r>
          </a:p>
          <a:p>
            <a:pPr algn="just"/>
            <a:endParaRPr lang="en-US" altLang="ko-KR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서버 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– </a:t>
            </a:r>
            <a:r>
              <a:rPr lang="ko-KR" altLang="en-US" sz="1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안드로이드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통신</a:t>
            </a:r>
            <a:endParaRPr lang="en-US" altLang="ko-KR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/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=&gt; Jason </a:t>
            </a:r>
            <a:r>
              <a:rPr lang="ko-KR" altLang="en-US" sz="1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파싱</a:t>
            </a:r>
            <a:endParaRPr lang="en-US" altLang="ko-KR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/>
            <a:endParaRPr lang="en-US" altLang="ko-KR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서버 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– </a:t>
            </a:r>
            <a:r>
              <a:rPr lang="ko-KR" altLang="en-US" sz="1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아두이노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통신</a:t>
            </a:r>
            <a:endParaRPr lang="en-US" altLang="ko-KR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marL="285750" indent="-285750" algn="just">
              <a:buFont typeface="Symbol"/>
              <a:buChar char="Þ"/>
            </a:pPr>
            <a:r>
              <a:rPr lang="ko-KR" altLang="en-US" sz="1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정보수집중</a:t>
            </a:r>
            <a:endParaRPr lang="en-US" altLang="ko-KR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대부분의 데이터와 신호는 서버를 통하여 이동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전달됨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프로젝트 전반의 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JSP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작업 필요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980728"/>
            <a:ext cx="223224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04256" y="406252"/>
            <a:ext cx="1971499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개발 전 계획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038" y="1605373"/>
            <a:ext cx="883636" cy="58297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57" y="1536456"/>
            <a:ext cx="1435920" cy="5906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1357" y="2273603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91880" y="1389967"/>
            <a:ext cx="3096344" cy="51353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/>
            <a:endParaRPr lang="en-US" altLang="ko-KR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/>
            <a:endParaRPr lang="en-US" altLang="ko-KR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/>
            <a:r>
              <a:rPr lang="ko-KR" altLang="en-US" sz="1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어플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전반의 레이아웃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디자인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)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개발</a:t>
            </a:r>
            <a:endParaRPr lang="en-US" altLang="ko-KR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내부 데이터베이스 구축 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(checklist)</a:t>
            </a:r>
          </a:p>
          <a:p>
            <a:pPr algn="just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날씨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교통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버스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+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지하철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) API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개발</a:t>
            </a:r>
            <a:endParaRPr lang="en-US" altLang="ko-KR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/>
            <a:endParaRPr lang="en-US" altLang="ko-KR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서버 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– </a:t>
            </a:r>
            <a:r>
              <a:rPr lang="ko-KR" altLang="en-US" sz="1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안드로이드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통신</a:t>
            </a:r>
            <a:endParaRPr lang="en-US" altLang="ko-KR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marL="285750" indent="-285750" algn="just">
              <a:buFont typeface="Symbol"/>
              <a:buChar char="Þ"/>
            </a:pP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Jason </a:t>
            </a:r>
            <a:r>
              <a:rPr lang="ko-KR" altLang="en-US" sz="1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파싱</a:t>
            </a:r>
            <a:endParaRPr lang="en-US" altLang="ko-KR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marL="285750" indent="-285750" algn="just">
              <a:buFont typeface="Symbol"/>
              <a:buChar char="Þ"/>
            </a:pP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/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IOT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목록생성</a:t>
            </a:r>
            <a:endParaRPr lang="en-US" altLang="ko-KR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로그인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회원가입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사용자설정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보안등급설정 등 서버와 통신이 필요한 모든 부분의 작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업</a:t>
            </a:r>
            <a:endParaRPr lang="en-US" altLang="ko-KR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554" y="1525505"/>
            <a:ext cx="883636" cy="60160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80312" y="2273603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아두이노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069" y="1389967"/>
            <a:ext cx="883636" cy="88363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55976" y="2273603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안드로이드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8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51520" y="980728"/>
            <a:ext cx="259228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04256" y="406252"/>
            <a:ext cx="2295536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개발 전 계획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서버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251520" y="1213992"/>
          <a:ext cx="8496945" cy="356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5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93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9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8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서버구축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구축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서버</a:t>
                      </a:r>
                      <a:r>
                        <a:rPr lang="en-US" altLang="ko-KR" dirty="0" smtClean="0"/>
                        <a:t>-DB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연동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서버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err="1" smtClean="0"/>
                        <a:t>안드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연동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서버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err="1" smtClean="0"/>
                        <a:t>아두이노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연동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관리자용 웹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페이지 제작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49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AWS -</a:t>
                      </a:r>
                    </a:p>
                    <a:p>
                      <a:pPr latinLnBrk="1"/>
                      <a:r>
                        <a:rPr lang="en-US" altLang="ko-KR" dirty="0" smtClean="0"/>
                        <a:t>Tomcat</a:t>
                      </a:r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RDS -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mySQL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JSP</a:t>
                      </a:r>
                    </a:p>
                    <a:p>
                      <a:pPr latinLnBrk="1"/>
                      <a:r>
                        <a:rPr lang="ko-KR" altLang="en-US" dirty="0" smtClean="0"/>
                        <a:t>웹 서버와 </a:t>
                      </a:r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간의</a:t>
                      </a:r>
                      <a:r>
                        <a:rPr lang="ko-KR" altLang="en-US" baseline="0" dirty="0" smtClean="0"/>
                        <a:t> 데이터 통신이 가능하도록 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JSP</a:t>
                      </a:r>
                    </a:p>
                    <a:p>
                      <a:pPr latinLnBrk="1"/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에서 받아온 값을 </a:t>
                      </a:r>
                      <a:r>
                        <a:rPr lang="en-US" altLang="ko-KR" dirty="0" err="1" smtClean="0"/>
                        <a:t>jason</a:t>
                      </a:r>
                      <a:r>
                        <a:rPr lang="ko-KR" altLang="en-US" dirty="0" err="1" smtClean="0"/>
                        <a:t>파싱을</a:t>
                      </a:r>
                      <a:r>
                        <a:rPr lang="ko-KR" altLang="en-US" dirty="0" smtClean="0"/>
                        <a:t> 통해 </a:t>
                      </a:r>
                      <a:r>
                        <a:rPr lang="ko-KR" altLang="en-US" dirty="0" err="1" smtClean="0"/>
                        <a:t>안드로이드와</a:t>
                      </a:r>
                      <a:r>
                        <a:rPr lang="ko-KR" altLang="en-US" dirty="0" smtClean="0"/>
                        <a:t> 통신이 가능하도록 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JSP</a:t>
                      </a:r>
                    </a:p>
                    <a:p>
                      <a:pPr latinLnBrk="1"/>
                      <a:r>
                        <a:rPr lang="en-US" altLang="ko-KR" dirty="0" smtClean="0"/>
                        <a:t>NFC</a:t>
                      </a:r>
                      <a:r>
                        <a:rPr lang="ko-KR" altLang="en-US" dirty="0" smtClean="0"/>
                        <a:t>태그 </a:t>
                      </a:r>
                      <a:r>
                        <a:rPr lang="ko-KR" altLang="en-US" dirty="0" err="1" smtClean="0"/>
                        <a:t>정보등을</a:t>
                      </a:r>
                      <a:r>
                        <a:rPr lang="ko-KR" altLang="en-US" dirty="0" smtClean="0"/>
                        <a:t> 받아서 </a:t>
                      </a:r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로 처리하여 </a:t>
                      </a:r>
                      <a:r>
                        <a:rPr lang="ko-KR" altLang="en-US" dirty="0" err="1" smtClean="0"/>
                        <a:t>안드로이드까지</a:t>
                      </a:r>
                      <a:r>
                        <a:rPr lang="ko-KR" altLang="en-US" dirty="0" smtClean="0"/>
                        <a:t> 통신이 가능하도록 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JSP</a:t>
                      </a:r>
                    </a:p>
                    <a:p>
                      <a:pPr latinLnBrk="1"/>
                      <a:r>
                        <a:rPr lang="ko-KR" altLang="en-US" dirty="0" smtClean="0"/>
                        <a:t>회원</a:t>
                      </a:r>
                      <a:r>
                        <a:rPr lang="ko-KR" altLang="en-US" baseline="0" dirty="0" smtClean="0"/>
                        <a:t> 정보열람 및 관리가 가능하도록 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5436096" y="4941168"/>
          <a:ext cx="3294366" cy="1610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97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8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전체연동테스트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dirty="0" smtClean="0"/>
                        <a:t>디버깅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졸업작품심사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테스트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dirty="0" smtClean="0"/>
                        <a:t>디버깅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82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4985A"/>
        </a:solidFill>
        <a:ln w="19050">
          <a:solidFill>
            <a:schemeClr val="bg1"/>
          </a:solidFill>
        </a:ln>
      </a:spPr>
      <a:bodyPr rtlCol="0" anchor="ctr"/>
      <a:lstStyle>
        <a:defPPr algn="ctr">
          <a:defRPr sz="1400" smtClean="0">
            <a:ln>
              <a:solidFill>
                <a:schemeClr val="accent1">
                  <a:alpha val="0"/>
                </a:schemeClr>
              </a:solidFill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3087</TotalTime>
  <Words>1072</Words>
  <Application>Microsoft Office PowerPoint</Application>
  <PresentationFormat>화면 슬라이드 쇼(4:3)</PresentationFormat>
  <Paragraphs>343</Paragraphs>
  <Slides>14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나눔고딕</vt:lpstr>
      <vt:lpstr>나눔고딕 ExtraBold</vt:lpstr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MyCompany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PC</cp:lastModifiedBy>
  <cp:revision>246</cp:revision>
  <dcterms:created xsi:type="dcterms:W3CDTF">2014-12-14T08:42:22Z</dcterms:created>
  <dcterms:modified xsi:type="dcterms:W3CDTF">2021-08-31T07:52:42Z</dcterms:modified>
</cp:coreProperties>
</file>