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1"/>
  </p:notesMasterIdLst>
  <p:sldIdLst>
    <p:sldId id="592" r:id="rId3"/>
    <p:sldId id="606" r:id="rId4"/>
    <p:sldId id="602" r:id="rId5"/>
    <p:sldId id="600" r:id="rId6"/>
    <p:sldId id="607" r:id="rId7"/>
    <p:sldId id="605" r:id="rId8"/>
    <p:sldId id="603" r:id="rId9"/>
    <p:sldId id="604" r:id="rId10"/>
  </p:sldIdLst>
  <p:sldSz cx="9144000" cy="6858000" type="screen4x3"/>
  <p:notesSz cx="6807200" cy="9939338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582" y="8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줌 수업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방학 중 개발 경과 발표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동영상 수업 시청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~ 12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/>
          </a:p>
          <a:p>
            <a:pPr lvl="2"/>
            <a:r>
              <a:rPr lang="en-US" altLang="ko-KR" dirty="0" smtClean="0"/>
              <a:t>~ 19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잘 보시고 확인 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기한을 넘기지 않도록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수업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8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수업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수업과 줌 실시간 수업 병행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방학 중 개발 경과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ko-KR" altLang="en-US" dirty="0" smtClean="0"/>
              <a:t>여러 학생분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공지한 줌 수업 들으시고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원격수업시스템의 동영상을 보면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1, 2</a:t>
            </a:r>
            <a:r>
              <a:rPr lang="ko-KR" altLang="en-US" dirty="0" smtClean="0"/>
              <a:t>주차 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수정되면 </a:t>
            </a:r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ko-KR" altLang="en-US" dirty="0" smtClean="0"/>
              <a:t>최종 발표일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 화요일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졸업작품 성적처리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28341"/>
              </p:ext>
            </p:extLst>
          </p:nvPr>
        </p:nvGraphicFramePr>
        <p:xfrm>
          <a:off x="1158903" y="2742086"/>
          <a:ext cx="7265250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3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39253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(9/14)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(9/28)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(9/12)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(11/02)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(11/09)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12~13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(11/23,30)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9~11</a:t>
                      </a:r>
                      <a:r>
                        <a:rPr lang="ko-KR" altLang="en-US" sz="1100" u="none" strike="noStrike">
                          <a:effectLst/>
                        </a:rPr>
                        <a:t>월중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취업 관련 프로그램 참여 독려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입사지원서 제출 후 방학 중 지원서 컨설팅 참여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현재까지 수정된 입사지원서 다시 한번 제출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일까지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월 중 모의면접 참여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전화 면담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취업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진학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기 취업자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졸업 작품에 계속 참여하도록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줌 수업은 참석하지 않아도 참석으로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동영상 수업은 모두 시청해야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참여율을 조사해서 판단 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취업 노력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중 과제로 요청 예정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브로셔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6" y="1575882"/>
            <a:ext cx="6774999" cy="47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향후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15558</TotalTime>
  <Words>291</Words>
  <Application>Microsoft Office PowerPoint</Application>
  <PresentationFormat>화면 슬라이드 쇼(4:3)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566</cp:revision>
  <cp:lastPrinted>2016-01-06T02:11:22Z</cp:lastPrinted>
  <dcterms:created xsi:type="dcterms:W3CDTF">2013-05-23T04:26:30Z</dcterms:created>
  <dcterms:modified xsi:type="dcterms:W3CDTF">2021-09-07T09:17:41Z</dcterms:modified>
</cp:coreProperties>
</file>