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2" r:id="rId2"/>
  </p:sldMasterIdLst>
  <p:notesMasterIdLst>
    <p:notesMasterId r:id="rId14"/>
  </p:notesMasterIdLst>
  <p:sldIdLst>
    <p:sldId id="592" r:id="rId3"/>
    <p:sldId id="605" r:id="rId4"/>
    <p:sldId id="608" r:id="rId5"/>
    <p:sldId id="609" r:id="rId6"/>
    <p:sldId id="610" r:id="rId7"/>
    <p:sldId id="614" r:id="rId8"/>
    <p:sldId id="613" r:id="rId9"/>
    <p:sldId id="611" r:id="rId10"/>
    <p:sldId id="612" r:id="rId11"/>
    <p:sldId id="615" r:id="rId12"/>
    <p:sldId id="616" r:id="rId13"/>
  </p:sldIdLst>
  <p:sldSz cx="9144000" cy="6858000" type="screen4x3"/>
  <p:notesSz cx="6807200" cy="9939338"/>
  <p:custDataLst>
    <p:tags r:id="rId15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2">
          <p15:clr>
            <a:srgbClr val="A4A3A4"/>
          </p15:clr>
        </p15:guide>
        <p15:guide id="2" orient="horz" pos="134">
          <p15:clr>
            <a:srgbClr val="A4A3A4"/>
          </p15:clr>
        </p15:guide>
        <p15:guide id="3" orient="horz" pos="710">
          <p15:clr>
            <a:srgbClr val="A4A3A4"/>
          </p15:clr>
        </p15:guide>
        <p15:guide id="4" orient="horz" pos="855">
          <p15:clr>
            <a:srgbClr val="A4A3A4"/>
          </p15:clr>
        </p15:guide>
        <p15:guide id="5" pos="2880">
          <p15:clr>
            <a:srgbClr val="A4A3A4"/>
          </p15:clr>
        </p15:guide>
        <p15:guide id="6" pos="5649">
          <p15:clr>
            <a:srgbClr val="A4A3A4"/>
          </p15:clr>
        </p15:guide>
        <p15:guide id="7" pos="1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5079"/>
    <a:srgbClr val="A4B543"/>
    <a:srgbClr val="C5D64C"/>
    <a:srgbClr val="DB4126"/>
    <a:srgbClr val="000000"/>
    <a:srgbClr val="3B3B3B"/>
    <a:srgbClr val="062474"/>
    <a:srgbClr val="D4E64E"/>
    <a:srgbClr val="0D0D0D"/>
    <a:srgbClr val="E69C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60" autoAdjust="0"/>
    <p:restoredTop sz="94286" autoAdjust="0"/>
  </p:normalViewPr>
  <p:slideViewPr>
    <p:cSldViewPr snapToGrid="0">
      <p:cViewPr>
        <p:scale>
          <a:sx n="300" d="100"/>
          <a:sy n="300" d="100"/>
        </p:scale>
        <p:origin x="-8604" y="-4194"/>
      </p:cViewPr>
      <p:guideLst>
        <p:guide orient="horz" pos="2282"/>
        <p:guide orient="horz" pos="134"/>
        <p:guide orient="horz" pos="710"/>
        <p:guide orient="horz" pos="855"/>
        <p:guide pos="2880"/>
        <p:guide pos="5649"/>
        <p:guide pos="11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1" d="100"/>
        <a:sy n="81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1218" y="-102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2949786" cy="496967"/>
          </a:xfrm>
          <a:prstGeom prst="rect">
            <a:avLst/>
          </a:prstGeom>
        </p:spPr>
        <p:txBody>
          <a:bodyPr vert="horz" lIns="91547" tIns="45774" rIns="91547" bIns="4577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41" y="1"/>
            <a:ext cx="2949786" cy="496967"/>
          </a:xfrm>
          <a:prstGeom prst="rect">
            <a:avLst/>
          </a:prstGeom>
        </p:spPr>
        <p:txBody>
          <a:bodyPr vert="horz" lIns="91547" tIns="45774" rIns="91547" bIns="45774" rtlCol="0"/>
          <a:lstStyle>
            <a:lvl1pPr algn="r">
              <a:defRPr sz="1200"/>
            </a:lvl1pPr>
          </a:lstStyle>
          <a:p>
            <a:fld id="{3C8F8230-0520-4083-807F-7B220B43BFBD}" type="datetimeFigureOut">
              <a:rPr lang="ko-KR" altLang="en-US" smtClean="0"/>
              <a:pPr/>
              <a:t>2021-09-07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7713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47" tIns="45774" rIns="91547" bIns="4577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1" y="4721187"/>
            <a:ext cx="5445760" cy="4472703"/>
          </a:xfrm>
          <a:prstGeom prst="rect">
            <a:avLst/>
          </a:prstGeom>
        </p:spPr>
        <p:txBody>
          <a:bodyPr vert="horz" lIns="91547" tIns="45774" rIns="91547" bIns="45774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440648"/>
            <a:ext cx="2949786" cy="496967"/>
          </a:xfrm>
          <a:prstGeom prst="rect">
            <a:avLst/>
          </a:prstGeom>
        </p:spPr>
        <p:txBody>
          <a:bodyPr vert="horz" lIns="91547" tIns="45774" rIns="91547" bIns="45774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41" y="9440648"/>
            <a:ext cx="2949786" cy="496967"/>
          </a:xfrm>
          <a:prstGeom prst="rect">
            <a:avLst/>
          </a:prstGeom>
        </p:spPr>
        <p:txBody>
          <a:bodyPr vert="horz" lIns="91547" tIns="45774" rIns="91547" bIns="45774" rtlCol="0" anchor="b"/>
          <a:lstStyle>
            <a:lvl1pPr algn="r">
              <a:defRPr sz="1200"/>
            </a:lvl1pPr>
          </a:lstStyle>
          <a:p>
            <a:fld id="{D0030CEF-DD1E-42F7-A72F-FEF9E199F7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808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91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pPr/>
              <a:t>2021-09-07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735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pPr/>
              <a:t>2021-09-07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8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pPr/>
              <a:t>2021-09-07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12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pPr/>
              <a:t>2021-09-07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155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pPr/>
              <a:t>2021-09-07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711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pPr/>
              <a:t>2021-09-07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613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pPr/>
              <a:t>2021-09-07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5918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pPr/>
              <a:t>2021-09-07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905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pPr/>
              <a:t>2021-09-07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61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31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pPr/>
              <a:t>2021-09-07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1427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pPr/>
              <a:t>2021-09-07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325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" name="그룹 246"/>
          <p:cNvGrpSpPr/>
          <p:nvPr userDrawn="1"/>
        </p:nvGrpSpPr>
        <p:grpSpPr>
          <a:xfrm>
            <a:off x="361615" y="2536648"/>
            <a:ext cx="579636" cy="577158"/>
            <a:chOff x="-536575" y="1812925"/>
            <a:chExt cx="2228850" cy="2219325"/>
          </a:xfrm>
          <a:solidFill>
            <a:srgbClr val="0E3954"/>
          </a:solidFill>
        </p:grpSpPr>
        <p:sp>
          <p:nvSpPr>
            <p:cNvPr id="248" name="Freeform 581"/>
            <p:cNvSpPr>
              <a:spLocks noEditPoints="1"/>
            </p:cNvSpPr>
            <p:nvPr userDrawn="1"/>
          </p:nvSpPr>
          <p:spPr bwMode="auto">
            <a:xfrm>
              <a:off x="-536575" y="1812925"/>
              <a:ext cx="2228850" cy="2219325"/>
            </a:xfrm>
            <a:custGeom>
              <a:avLst/>
              <a:gdLst/>
              <a:ahLst/>
              <a:cxnLst>
                <a:cxn ang="0">
                  <a:pos x="336" y="102"/>
                </a:cxn>
                <a:cxn ang="0">
                  <a:pos x="240" y="378"/>
                </a:cxn>
                <a:cxn ang="0">
                  <a:pos x="12" y="560"/>
                </a:cxn>
                <a:cxn ang="0">
                  <a:pos x="150" y="818"/>
                </a:cxn>
                <a:cxn ang="0">
                  <a:pos x="126" y="1108"/>
                </a:cxn>
                <a:cxn ang="0">
                  <a:pos x="408" y="1184"/>
                </a:cxn>
                <a:cxn ang="0">
                  <a:pos x="606" y="1398"/>
                </a:cxn>
                <a:cxn ang="0">
                  <a:pos x="854" y="1246"/>
                </a:cxn>
                <a:cxn ang="0">
                  <a:pos x="1144" y="1246"/>
                </a:cxn>
                <a:cxn ang="0">
                  <a:pos x="1202" y="962"/>
                </a:cxn>
                <a:cxn ang="0">
                  <a:pos x="1404" y="750"/>
                </a:cxn>
                <a:cxn ang="0">
                  <a:pos x="1232" y="514"/>
                </a:cxn>
                <a:cxn ang="0">
                  <a:pos x="1214" y="222"/>
                </a:cxn>
                <a:cxn ang="0">
                  <a:pos x="926" y="184"/>
                </a:cxn>
                <a:cxn ang="0">
                  <a:pos x="702" y="0"/>
                </a:cxn>
                <a:cxn ang="0">
                  <a:pos x="512" y="26"/>
                </a:cxn>
                <a:cxn ang="0">
                  <a:pos x="198" y="670"/>
                </a:cxn>
                <a:cxn ang="0">
                  <a:pos x="206" y="596"/>
                </a:cxn>
                <a:cxn ang="0">
                  <a:pos x="228" y="524"/>
                </a:cxn>
                <a:cxn ang="0">
                  <a:pos x="282" y="414"/>
                </a:cxn>
                <a:cxn ang="0">
                  <a:pos x="380" y="308"/>
                </a:cxn>
                <a:cxn ang="0">
                  <a:pos x="506" y="232"/>
                </a:cxn>
                <a:cxn ang="0">
                  <a:pos x="576" y="208"/>
                </a:cxn>
                <a:cxn ang="0">
                  <a:pos x="650" y="196"/>
                </a:cxn>
                <a:cxn ang="0">
                  <a:pos x="702" y="192"/>
                </a:cxn>
                <a:cxn ang="0">
                  <a:pos x="778" y="198"/>
                </a:cxn>
                <a:cxn ang="0">
                  <a:pos x="852" y="216"/>
                </a:cxn>
                <a:cxn ang="0">
                  <a:pos x="942" y="254"/>
                </a:cxn>
                <a:cxn ang="0">
                  <a:pos x="1058" y="340"/>
                </a:cxn>
                <a:cxn ang="0">
                  <a:pos x="1144" y="456"/>
                </a:cxn>
                <a:cxn ang="0">
                  <a:pos x="1182" y="546"/>
                </a:cxn>
                <a:cxn ang="0">
                  <a:pos x="1200" y="620"/>
                </a:cxn>
                <a:cxn ang="0">
                  <a:pos x="1206" y="696"/>
                </a:cxn>
                <a:cxn ang="0">
                  <a:pos x="1202" y="748"/>
                </a:cxn>
                <a:cxn ang="0">
                  <a:pos x="1190" y="822"/>
                </a:cxn>
                <a:cxn ang="0">
                  <a:pos x="1166" y="892"/>
                </a:cxn>
                <a:cxn ang="0">
                  <a:pos x="1090" y="1018"/>
                </a:cxn>
                <a:cxn ang="0">
                  <a:pos x="984" y="1114"/>
                </a:cxn>
                <a:cxn ang="0">
                  <a:pos x="876" y="1170"/>
                </a:cxn>
                <a:cxn ang="0">
                  <a:pos x="804" y="1190"/>
                </a:cxn>
                <a:cxn ang="0">
                  <a:pos x="728" y="1200"/>
                </a:cxn>
                <a:cxn ang="0">
                  <a:pos x="676" y="1200"/>
                </a:cxn>
                <a:cxn ang="0">
                  <a:pos x="600" y="1190"/>
                </a:cxn>
                <a:cxn ang="0">
                  <a:pos x="528" y="1170"/>
                </a:cxn>
                <a:cxn ang="0">
                  <a:pos x="420" y="1114"/>
                </a:cxn>
                <a:cxn ang="0">
                  <a:pos x="312" y="1018"/>
                </a:cxn>
                <a:cxn ang="0">
                  <a:pos x="236" y="892"/>
                </a:cxn>
                <a:cxn ang="0">
                  <a:pos x="212" y="822"/>
                </a:cxn>
                <a:cxn ang="0">
                  <a:pos x="200" y="748"/>
                </a:cxn>
                <a:cxn ang="0">
                  <a:pos x="196" y="696"/>
                </a:cxn>
              </a:cxnLst>
              <a:rect l="0" t="0" r="r" b="b"/>
              <a:pathLst>
                <a:path w="1404" h="1398">
                  <a:moveTo>
                    <a:pt x="512" y="26"/>
                  </a:moveTo>
                  <a:lnTo>
                    <a:pt x="476" y="184"/>
                  </a:lnTo>
                  <a:lnTo>
                    <a:pt x="336" y="102"/>
                  </a:lnTo>
                  <a:lnTo>
                    <a:pt x="344" y="264"/>
                  </a:lnTo>
                  <a:lnTo>
                    <a:pt x="188" y="222"/>
                  </a:lnTo>
                  <a:lnTo>
                    <a:pt x="240" y="378"/>
                  </a:lnTo>
                  <a:lnTo>
                    <a:pt x="78" y="378"/>
                  </a:lnTo>
                  <a:lnTo>
                    <a:pt x="168" y="514"/>
                  </a:lnTo>
                  <a:lnTo>
                    <a:pt x="12" y="560"/>
                  </a:lnTo>
                  <a:lnTo>
                    <a:pt x="138" y="664"/>
                  </a:lnTo>
                  <a:lnTo>
                    <a:pt x="0" y="750"/>
                  </a:lnTo>
                  <a:lnTo>
                    <a:pt x="150" y="818"/>
                  </a:lnTo>
                  <a:lnTo>
                    <a:pt x="38" y="938"/>
                  </a:lnTo>
                  <a:lnTo>
                    <a:pt x="202" y="962"/>
                  </a:lnTo>
                  <a:lnTo>
                    <a:pt x="126" y="1108"/>
                  </a:lnTo>
                  <a:lnTo>
                    <a:pt x="288" y="1086"/>
                  </a:lnTo>
                  <a:lnTo>
                    <a:pt x="258" y="1246"/>
                  </a:lnTo>
                  <a:lnTo>
                    <a:pt x="408" y="1184"/>
                  </a:lnTo>
                  <a:lnTo>
                    <a:pt x="420" y="1346"/>
                  </a:lnTo>
                  <a:lnTo>
                    <a:pt x="548" y="1246"/>
                  </a:lnTo>
                  <a:lnTo>
                    <a:pt x="606" y="1398"/>
                  </a:lnTo>
                  <a:lnTo>
                    <a:pt x="702" y="1266"/>
                  </a:lnTo>
                  <a:lnTo>
                    <a:pt x="798" y="1398"/>
                  </a:lnTo>
                  <a:lnTo>
                    <a:pt x="854" y="1246"/>
                  </a:lnTo>
                  <a:lnTo>
                    <a:pt x="982" y="1346"/>
                  </a:lnTo>
                  <a:lnTo>
                    <a:pt x="994" y="1184"/>
                  </a:lnTo>
                  <a:lnTo>
                    <a:pt x="1144" y="1246"/>
                  </a:lnTo>
                  <a:lnTo>
                    <a:pt x="1114" y="1086"/>
                  </a:lnTo>
                  <a:lnTo>
                    <a:pt x="1276" y="1108"/>
                  </a:lnTo>
                  <a:lnTo>
                    <a:pt x="1202" y="962"/>
                  </a:lnTo>
                  <a:lnTo>
                    <a:pt x="1364" y="938"/>
                  </a:lnTo>
                  <a:lnTo>
                    <a:pt x="1252" y="818"/>
                  </a:lnTo>
                  <a:lnTo>
                    <a:pt x="1404" y="750"/>
                  </a:lnTo>
                  <a:lnTo>
                    <a:pt x="1264" y="664"/>
                  </a:lnTo>
                  <a:lnTo>
                    <a:pt x="1390" y="560"/>
                  </a:lnTo>
                  <a:lnTo>
                    <a:pt x="1232" y="514"/>
                  </a:lnTo>
                  <a:lnTo>
                    <a:pt x="1324" y="378"/>
                  </a:lnTo>
                  <a:lnTo>
                    <a:pt x="1162" y="378"/>
                  </a:lnTo>
                  <a:lnTo>
                    <a:pt x="1214" y="222"/>
                  </a:lnTo>
                  <a:lnTo>
                    <a:pt x="1056" y="264"/>
                  </a:lnTo>
                  <a:lnTo>
                    <a:pt x="1068" y="102"/>
                  </a:lnTo>
                  <a:lnTo>
                    <a:pt x="926" y="184"/>
                  </a:lnTo>
                  <a:lnTo>
                    <a:pt x="890" y="26"/>
                  </a:lnTo>
                  <a:lnTo>
                    <a:pt x="778" y="144"/>
                  </a:lnTo>
                  <a:lnTo>
                    <a:pt x="702" y="0"/>
                  </a:lnTo>
                  <a:lnTo>
                    <a:pt x="626" y="144"/>
                  </a:lnTo>
                  <a:lnTo>
                    <a:pt x="512" y="26"/>
                  </a:lnTo>
                  <a:lnTo>
                    <a:pt x="512" y="26"/>
                  </a:lnTo>
                  <a:close/>
                  <a:moveTo>
                    <a:pt x="196" y="696"/>
                  </a:moveTo>
                  <a:lnTo>
                    <a:pt x="196" y="696"/>
                  </a:lnTo>
                  <a:lnTo>
                    <a:pt x="198" y="670"/>
                  </a:lnTo>
                  <a:lnTo>
                    <a:pt x="200" y="646"/>
                  </a:lnTo>
                  <a:lnTo>
                    <a:pt x="202" y="620"/>
                  </a:lnTo>
                  <a:lnTo>
                    <a:pt x="206" y="596"/>
                  </a:lnTo>
                  <a:lnTo>
                    <a:pt x="212" y="570"/>
                  </a:lnTo>
                  <a:lnTo>
                    <a:pt x="220" y="546"/>
                  </a:lnTo>
                  <a:lnTo>
                    <a:pt x="228" y="524"/>
                  </a:lnTo>
                  <a:lnTo>
                    <a:pt x="236" y="500"/>
                  </a:lnTo>
                  <a:lnTo>
                    <a:pt x="258" y="456"/>
                  </a:lnTo>
                  <a:lnTo>
                    <a:pt x="282" y="414"/>
                  </a:lnTo>
                  <a:lnTo>
                    <a:pt x="312" y="376"/>
                  </a:lnTo>
                  <a:lnTo>
                    <a:pt x="344" y="340"/>
                  </a:lnTo>
                  <a:lnTo>
                    <a:pt x="380" y="308"/>
                  </a:lnTo>
                  <a:lnTo>
                    <a:pt x="420" y="278"/>
                  </a:lnTo>
                  <a:lnTo>
                    <a:pt x="462" y="254"/>
                  </a:lnTo>
                  <a:lnTo>
                    <a:pt x="506" y="232"/>
                  </a:lnTo>
                  <a:lnTo>
                    <a:pt x="528" y="224"/>
                  </a:lnTo>
                  <a:lnTo>
                    <a:pt x="552" y="216"/>
                  </a:lnTo>
                  <a:lnTo>
                    <a:pt x="576" y="208"/>
                  </a:lnTo>
                  <a:lnTo>
                    <a:pt x="600" y="202"/>
                  </a:lnTo>
                  <a:lnTo>
                    <a:pt x="624" y="198"/>
                  </a:lnTo>
                  <a:lnTo>
                    <a:pt x="650" y="196"/>
                  </a:lnTo>
                  <a:lnTo>
                    <a:pt x="676" y="194"/>
                  </a:lnTo>
                  <a:lnTo>
                    <a:pt x="702" y="192"/>
                  </a:lnTo>
                  <a:lnTo>
                    <a:pt x="702" y="192"/>
                  </a:lnTo>
                  <a:lnTo>
                    <a:pt x="728" y="194"/>
                  </a:lnTo>
                  <a:lnTo>
                    <a:pt x="754" y="196"/>
                  </a:lnTo>
                  <a:lnTo>
                    <a:pt x="778" y="198"/>
                  </a:lnTo>
                  <a:lnTo>
                    <a:pt x="804" y="202"/>
                  </a:lnTo>
                  <a:lnTo>
                    <a:pt x="828" y="208"/>
                  </a:lnTo>
                  <a:lnTo>
                    <a:pt x="852" y="216"/>
                  </a:lnTo>
                  <a:lnTo>
                    <a:pt x="876" y="224"/>
                  </a:lnTo>
                  <a:lnTo>
                    <a:pt x="898" y="232"/>
                  </a:lnTo>
                  <a:lnTo>
                    <a:pt x="942" y="254"/>
                  </a:lnTo>
                  <a:lnTo>
                    <a:pt x="984" y="278"/>
                  </a:lnTo>
                  <a:lnTo>
                    <a:pt x="1022" y="308"/>
                  </a:lnTo>
                  <a:lnTo>
                    <a:pt x="1058" y="340"/>
                  </a:lnTo>
                  <a:lnTo>
                    <a:pt x="1090" y="376"/>
                  </a:lnTo>
                  <a:lnTo>
                    <a:pt x="1120" y="414"/>
                  </a:lnTo>
                  <a:lnTo>
                    <a:pt x="1144" y="456"/>
                  </a:lnTo>
                  <a:lnTo>
                    <a:pt x="1166" y="500"/>
                  </a:lnTo>
                  <a:lnTo>
                    <a:pt x="1176" y="524"/>
                  </a:lnTo>
                  <a:lnTo>
                    <a:pt x="1182" y="546"/>
                  </a:lnTo>
                  <a:lnTo>
                    <a:pt x="1190" y="570"/>
                  </a:lnTo>
                  <a:lnTo>
                    <a:pt x="1196" y="596"/>
                  </a:lnTo>
                  <a:lnTo>
                    <a:pt x="1200" y="620"/>
                  </a:lnTo>
                  <a:lnTo>
                    <a:pt x="1202" y="646"/>
                  </a:lnTo>
                  <a:lnTo>
                    <a:pt x="1204" y="670"/>
                  </a:lnTo>
                  <a:lnTo>
                    <a:pt x="1206" y="696"/>
                  </a:lnTo>
                  <a:lnTo>
                    <a:pt x="1206" y="696"/>
                  </a:lnTo>
                  <a:lnTo>
                    <a:pt x="1204" y="722"/>
                  </a:lnTo>
                  <a:lnTo>
                    <a:pt x="1202" y="748"/>
                  </a:lnTo>
                  <a:lnTo>
                    <a:pt x="1200" y="774"/>
                  </a:lnTo>
                  <a:lnTo>
                    <a:pt x="1196" y="798"/>
                  </a:lnTo>
                  <a:lnTo>
                    <a:pt x="1190" y="822"/>
                  </a:lnTo>
                  <a:lnTo>
                    <a:pt x="1182" y="846"/>
                  </a:lnTo>
                  <a:lnTo>
                    <a:pt x="1176" y="870"/>
                  </a:lnTo>
                  <a:lnTo>
                    <a:pt x="1166" y="892"/>
                  </a:lnTo>
                  <a:lnTo>
                    <a:pt x="1144" y="936"/>
                  </a:lnTo>
                  <a:lnTo>
                    <a:pt x="1120" y="978"/>
                  </a:lnTo>
                  <a:lnTo>
                    <a:pt x="1090" y="1018"/>
                  </a:lnTo>
                  <a:lnTo>
                    <a:pt x="1058" y="1054"/>
                  </a:lnTo>
                  <a:lnTo>
                    <a:pt x="1022" y="1086"/>
                  </a:lnTo>
                  <a:lnTo>
                    <a:pt x="984" y="1114"/>
                  </a:lnTo>
                  <a:lnTo>
                    <a:pt x="942" y="1140"/>
                  </a:lnTo>
                  <a:lnTo>
                    <a:pt x="898" y="1162"/>
                  </a:lnTo>
                  <a:lnTo>
                    <a:pt x="876" y="1170"/>
                  </a:lnTo>
                  <a:lnTo>
                    <a:pt x="852" y="1178"/>
                  </a:lnTo>
                  <a:lnTo>
                    <a:pt x="828" y="1186"/>
                  </a:lnTo>
                  <a:lnTo>
                    <a:pt x="804" y="1190"/>
                  </a:lnTo>
                  <a:lnTo>
                    <a:pt x="778" y="1196"/>
                  </a:lnTo>
                  <a:lnTo>
                    <a:pt x="754" y="1198"/>
                  </a:lnTo>
                  <a:lnTo>
                    <a:pt x="728" y="1200"/>
                  </a:lnTo>
                  <a:lnTo>
                    <a:pt x="702" y="1202"/>
                  </a:lnTo>
                  <a:lnTo>
                    <a:pt x="702" y="1202"/>
                  </a:lnTo>
                  <a:lnTo>
                    <a:pt x="676" y="1200"/>
                  </a:lnTo>
                  <a:lnTo>
                    <a:pt x="650" y="1198"/>
                  </a:lnTo>
                  <a:lnTo>
                    <a:pt x="624" y="1196"/>
                  </a:lnTo>
                  <a:lnTo>
                    <a:pt x="600" y="1190"/>
                  </a:lnTo>
                  <a:lnTo>
                    <a:pt x="576" y="1186"/>
                  </a:lnTo>
                  <a:lnTo>
                    <a:pt x="552" y="1178"/>
                  </a:lnTo>
                  <a:lnTo>
                    <a:pt x="528" y="1170"/>
                  </a:lnTo>
                  <a:lnTo>
                    <a:pt x="506" y="1162"/>
                  </a:lnTo>
                  <a:lnTo>
                    <a:pt x="462" y="1140"/>
                  </a:lnTo>
                  <a:lnTo>
                    <a:pt x="420" y="1114"/>
                  </a:lnTo>
                  <a:lnTo>
                    <a:pt x="380" y="1086"/>
                  </a:lnTo>
                  <a:lnTo>
                    <a:pt x="344" y="1054"/>
                  </a:lnTo>
                  <a:lnTo>
                    <a:pt x="312" y="1018"/>
                  </a:lnTo>
                  <a:lnTo>
                    <a:pt x="282" y="978"/>
                  </a:lnTo>
                  <a:lnTo>
                    <a:pt x="258" y="936"/>
                  </a:lnTo>
                  <a:lnTo>
                    <a:pt x="236" y="892"/>
                  </a:lnTo>
                  <a:lnTo>
                    <a:pt x="228" y="870"/>
                  </a:lnTo>
                  <a:lnTo>
                    <a:pt x="220" y="846"/>
                  </a:lnTo>
                  <a:lnTo>
                    <a:pt x="212" y="822"/>
                  </a:lnTo>
                  <a:lnTo>
                    <a:pt x="206" y="798"/>
                  </a:lnTo>
                  <a:lnTo>
                    <a:pt x="202" y="774"/>
                  </a:lnTo>
                  <a:lnTo>
                    <a:pt x="200" y="748"/>
                  </a:lnTo>
                  <a:lnTo>
                    <a:pt x="198" y="722"/>
                  </a:lnTo>
                  <a:lnTo>
                    <a:pt x="196" y="696"/>
                  </a:lnTo>
                  <a:lnTo>
                    <a:pt x="196" y="69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249" name="그룹 824"/>
            <p:cNvGrpSpPr/>
            <p:nvPr userDrawn="1"/>
          </p:nvGrpSpPr>
          <p:grpSpPr>
            <a:xfrm>
              <a:off x="-193675" y="2117725"/>
              <a:ext cx="1539875" cy="1463675"/>
              <a:chOff x="-193675" y="2117725"/>
              <a:chExt cx="1539875" cy="1463675"/>
            </a:xfrm>
            <a:grpFill/>
          </p:grpSpPr>
          <p:sp>
            <p:nvSpPr>
              <p:cNvPr id="250" name="Freeform 582"/>
              <p:cNvSpPr>
                <a:spLocks noEditPoints="1"/>
              </p:cNvSpPr>
              <p:nvPr userDrawn="1"/>
            </p:nvSpPr>
            <p:spPr bwMode="auto">
              <a:xfrm>
                <a:off x="146050" y="2489200"/>
                <a:ext cx="860425" cy="860425"/>
              </a:xfrm>
              <a:custGeom>
                <a:avLst/>
                <a:gdLst/>
                <a:ahLst/>
                <a:cxnLst>
                  <a:cxn ang="0">
                    <a:pos x="244" y="0"/>
                  </a:cxn>
                  <a:cxn ang="0">
                    <a:pos x="166" y="20"/>
                  </a:cxn>
                  <a:cxn ang="0">
                    <a:pos x="100" y="62"/>
                  </a:cxn>
                  <a:cxn ang="0">
                    <a:pos x="46" y="120"/>
                  </a:cxn>
                  <a:cxn ang="0">
                    <a:pos x="12" y="190"/>
                  </a:cxn>
                  <a:cxn ang="0">
                    <a:pos x="0" y="270"/>
                  </a:cxn>
                  <a:cxn ang="0">
                    <a:pos x="6" y="326"/>
                  </a:cxn>
                  <a:cxn ang="0">
                    <a:pos x="34" y="400"/>
                  </a:cxn>
                  <a:cxn ang="0">
                    <a:pos x="80" y="462"/>
                  </a:cxn>
                  <a:cxn ang="0">
                    <a:pos x="142" y="510"/>
                  </a:cxn>
                  <a:cxn ang="0">
                    <a:pos x="216" y="536"/>
                  </a:cxn>
                  <a:cxn ang="0">
                    <a:pos x="272" y="542"/>
                  </a:cxn>
                  <a:cxn ang="0">
                    <a:pos x="352" y="530"/>
                  </a:cxn>
                  <a:cxn ang="0">
                    <a:pos x="424" y="496"/>
                  </a:cxn>
                  <a:cxn ang="0">
                    <a:pos x="480" y="444"/>
                  </a:cxn>
                  <a:cxn ang="0">
                    <a:pos x="522" y="376"/>
                  </a:cxn>
                  <a:cxn ang="0">
                    <a:pos x="542" y="298"/>
                  </a:cxn>
                  <a:cxn ang="0">
                    <a:pos x="542" y="242"/>
                  </a:cxn>
                  <a:cxn ang="0">
                    <a:pos x="522" y="166"/>
                  </a:cxn>
                  <a:cxn ang="0">
                    <a:pos x="480" y="98"/>
                  </a:cxn>
                  <a:cxn ang="0">
                    <a:pos x="424" y="46"/>
                  </a:cxn>
                  <a:cxn ang="0">
                    <a:pos x="352" y="12"/>
                  </a:cxn>
                  <a:cxn ang="0">
                    <a:pos x="272" y="0"/>
                  </a:cxn>
                  <a:cxn ang="0">
                    <a:pos x="272" y="138"/>
                  </a:cxn>
                  <a:cxn ang="0">
                    <a:pos x="310" y="144"/>
                  </a:cxn>
                  <a:cxn ang="0">
                    <a:pos x="346" y="162"/>
                  </a:cxn>
                  <a:cxn ang="0">
                    <a:pos x="374" y="188"/>
                  </a:cxn>
                  <a:cxn ang="0">
                    <a:pos x="394" y="220"/>
                  </a:cxn>
                  <a:cxn ang="0">
                    <a:pos x="404" y="260"/>
                  </a:cxn>
                  <a:cxn ang="0">
                    <a:pos x="404" y="286"/>
                  </a:cxn>
                  <a:cxn ang="0">
                    <a:pos x="394" y="326"/>
                  </a:cxn>
                  <a:cxn ang="0">
                    <a:pos x="374" y="358"/>
                  </a:cxn>
                  <a:cxn ang="0">
                    <a:pos x="346" y="384"/>
                  </a:cxn>
                  <a:cxn ang="0">
                    <a:pos x="310" y="400"/>
                  </a:cxn>
                  <a:cxn ang="0">
                    <a:pos x="272" y="406"/>
                  </a:cxn>
                  <a:cxn ang="0">
                    <a:pos x="244" y="404"/>
                  </a:cxn>
                  <a:cxn ang="0">
                    <a:pos x="208" y="390"/>
                  </a:cxn>
                  <a:cxn ang="0">
                    <a:pos x="178" y="368"/>
                  </a:cxn>
                  <a:cxn ang="0">
                    <a:pos x="154" y="336"/>
                  </a:cxn>
                  <a:cxn ang="0">
                    <a:pos x="142" y="300"/>
                  </a:cxn>
                  <a:cxn ang="0">
                    <a:pos x="138" y="272"/>
                  </a:cxn>
                  <a:cxn ang="0">
                    <a:pos x="144" y="234"/>
                  </a:cxn>
                  <a:cxn ang="0">
                    <a:pos x="162" y="198"/>
                  </a:cxn>
                  <a:cxn ang="0">
                    <a:pos x="186" y="170"/>
                  </a:cxn>
                  <a:cxn ang="0">
                    <a:pos x="220" y="150"/>
                  </a:cxn>
                  <a:cxn ang="0">
                    <a:pos x="258" y="140"/>
                  </a:cxn>
                </a:cxnLst>
                <a:rect l="0" t="0" r="r" b="b"/>
                <a:pathLst>
                  <a:path w="542" h="542">
                    <a:moveTo>
                      <a:pt x="272" y="0"/>
                    </a:moveTo>
                    <a:lnTo>
                      <a:pt x="272" y="0"/>
                    </a:lnTo>
                    <a:lnTo>
                      <a:pt x="244" y="0"/>
                    </a:lnTo>
                    <a:lnTo>
                      <a:pt x="216" y="6"/>
                    </a:lnTo>
                    <a:lnTo>
                      <a:pt x="190" y="12"/>
                    </a:lnTo>
                    <a:lnTo>
                      <a:pt x="166" y="20"/>
                    </a:lnTo>
                    <a:lnTo>
                      <a:pt x="142" y="32"/>
                    </a:lnTo>
                    <a:lnTo>
                      <a:pt x="120" y="46"/>
                    </a:lnTo>
                    <a:lnTo>
                      <a:pt x="100" y="62"/>
                    </a:lnTo>
                    <a:lnTo>
                      <a:pt x="80" y="80"/>
                    </a:lnTo>
                    <a:lnTo>
                      <a:pt x="62" y="98"/>
                    </a:lnTo>
                    <a:lnTo>
                      <a:pt x="46" y="120"/>
                    </a:lnTo>
                    <a:lnTo>
                      <a:pt x="34" y="142"/>
                    </a:lnTo>
                    <a:lnTo>
                      <a:pt x="22" y="166"/>
                    </a:lnTo>
                    <a:lnTo>
                      <a:pt x="12" y="190"/>
                    </a:lnTo>
                    <a:lnTo>
                      <a:pt x="6" y="216"/>
                    </a:lnTo>
                    <a:lnTo>
                      <a:pt x="2" y="242"/>
                    </a:lnTo>
                    <a:lnTo>
                      <a:pt x="0" y="270"/>
                    </a:lnTo>
                    <a:lnTo>
                      <a:pt x="0" y="270"/>
                    </a:lnTo>
                    <a:lnTo>
                      <a:pt x="2" y="298"/>
                    </a:lnTo>
                    <a:lnTo>
                      <a:pt x="6" y="326"/>
                    </a:lnTo>
                    <a:lnTo>
                      <a:pt x="12" y="352"/>
                    </a:lnTo>
                    <a:lnTo>
                      <a:pt x="22" y="376"/>
                    </a:lnTo>
                    <a:lnTo>
                      <a:pt x="34" y="400"/>
                    </a:lnTo>
                    <a:lnTo>
                      <a:pt x="46" y="422"/>
                    </a:lnTo>
                    <a:lnTo>
                      <a:pt x="62" y="444"/>
                    </a:lnTo>
                    <a:lnTo>
                      <a:pt x="80" y="462"/>
                    </a:lnTo>
                    <a:lnTo>
                      <a:pt x="100" y="480"/>
                    </a:lnTo>
                    <a:lnTo>
                      <a:pt x="120" y="496"/>
                    </a:lnTo>
                    <a:lnTo>
                      <a:pt x="142" y="510"/>
                    </a:lnTo>
                    <a:lnTo>
                      <a:pt x="166" y="520"/>
                    </a:lnTo>
                    <a:lnTo>
                      <a:pt x="190" y="530"/>
                    </a:lnTo>
                    <a:lnTo>
                      <a:pt x="216" y="536"/>
                    </a:lnTo>
                    <a:lnTo>
                      <a:pt x="244" y="540"/>
                    </a:lnTo>
                    <a:lnTo>
                      <a:pt x="272" y="542"/>
                    </a:lnTo>
                    <a:lnTo>
                      <a:pt x="272" y="542"/>
                    </a:lnTo>
                    <a:lnTo>
                      <a:pt x="300" y="540"/>
                    </a:lnTo>
                    <a:lnTo>
                      <a:pt x="326" y="536"/>
                    </a:lnTo>
                    <a:lnTo>
                      <a:pt x="352" y="530"/>
                    </a:lnTo>
                    <a:lnTo>
                      <a:pt x="378" y="520"/>
                    </a:lnTo>
                    <a:lnTo>
                      <a:pt x="400" y="510"/>
                    </a:lnTo>
                    <a:lnTo>
                      <a:pt x="424" y="496"/>
                    </a:lnTo>
                    <a:lnTo>
                      <a:pt x="444" y="480"/>
                    </a:lnTo>
                    <a:lnTo>
                      <a:pt x="464" y="462"/>
                    </a:lnTo>
                    <a:lnTo>
                      <a:pt x="480" y="444"/>
                    </a:lnTo>
                    <a:lnTo>
                      <a:pt x="496" y="422"/>
                    </a:lnTo>
                    <a:lnTo>
                      <a:pt x="510" y="400"/>
                    </a:lnTo>
                    <a:lnTo>
                      <a:pt x="522" y="376"/>
                    </a:lnTo>
                    <a:lnTo>
                      <a:pt x="530" y="352"/>
                    </a:lnTo>
                    <a:lnTo>
                      <a:pt x="538" y="326"/>
                    </a:lnTo>
                    <a:lnTo>
                      <a:pt x="542" y="298"/>
                    </a:lnTo>
                    <a:lnTo>
                      <a:pt x="542" y="270"/>
                    </a:lnTo>
                    <a:lnTo>
                      <a:pt x="542" y="270"/>
                    </a:lnTo>
                    <a:lnTo>
                      <a:pt x="542" y="242"/>
                    </a:lnTo>
                    <a:lnTo>
                      <a:pt x="538" y="216"/>
                    </a:lnTo>
                    <a:lnTo>
                      <a:pt x="530" y="190"/>
                    </a:lnTo>
                    <a:lnTo>
                      <a:pt x="522" y="166"/>
                    </a:lnTo>
                    <a:lnTo>
                      <a:pt x="510" y="142"/>
                    </a:lnTo>
                    <a:lnTo>
                      <a:pt x="496" y="120"/>
                    </a:lnTo>
                    <a:lnTo>
                      <a:pt x="480" y="98"/>
                    </a:lnTo>
                    <a:lnTo>
                      <a:pt x="464" y="80"/>
                    </a:lnTo>
                    <a:lnTo>
                      <a:pt x="444" y="62"/>
                    </a:lnTo>
                    <a:lnTo>
                      <a:pt x="424" y="46"/>
                    </a:lnTo>
                    <a:lnTo>
                      <a:pt x="400" y="32"/>
                    </a:lnTo>
                    <a:lnTo>
                      <a:pt x="378" y="20"/>
                    </a:lnTo>
                    <a:lnTo>
                      <a:pt x="352" y="12"/>
                    </a:lnTo>
                    <a:lnTo>
                      <a:pt x="326" y="6"/>
                    </a:lnTo>
                    <a:lnTo>
                      <a:pt x="300" y="0"/>
                    </a:lnTo>
                    <a:lnTo>
                      <a:pt x="272" y="0"/>
                    </a:lnTo>
                    <a:lnTo>
                      <a:pt x="272" y="0"/>
                    </a:lnTo>
                    <a:close/>
                    <a:moveTo>
                      <a:pt x="272" y="138"/>
                    </a:moveTo>
                    <a:lnTo>
                      <a:pt x="272" y="138"/>
                    </a:lnTo>
                    <a:lnTo>
                      <a:pt x="286" y="140"/>
                    </a:lnTo>
                    <a:lnTo>
                      <a:pt x="298" y="142"/>
                    </a:lnTo>
                    <a:lnTo>
                      <a:pt x="310" y="144"/>
                    </a:lnTo>
                    <a:lnTo>
                      <a:pt x="322" y="150"/>
                    </a:lnTo>
                    <a:lnTo>
                      <a:pt x="334" y="156"/>
                    </a:lnTo>
                    <a:lnTo>
                      <a:pt x="346" y="162"/>
                    </a:lnTo>
                    <a:lnTo>
                      <a:pt x="356" y="170"/>
                    </a:lnTo>
                    <a:lnTo>
                      <a:pt x="366" y="178"/>
                    </a:lnTo>
                    <a:lnTo>
                      <a:pt x="374" y="188"/>
                    </a:lnTo>
                    <a:lnTo>
                      <a:pt x="382" y="198"/>
                    </a:lnTo>
                    <a:lnTo>
                      <a:pt x="388" y="210"/>
                    </a:lnTo>
                    <a:lnTo>
                      <a:pt x="394" y="220"/>
                    </a:lnTo>
                    <a:lnTo>
                      <a:pt x="398" y="234"/>
                    </a:lnTo>
                    <a:lnTo>
                      <a:pt x="402" y="246"/>
                    </a:lnTo>
                    <a:lnTo>
                      <a:pt x="404" y="260"/>
                    </a:lnTo>
                    <a:lnTo>
                      <a:pt x="404" y="272"/>
                    </a:lnTo>
                    <a:lnTo>
                      <a:pt x="404" y="272"/>
                    </a:lnTo>
                    <a:lnTo>
                      <a:pt x="404" y="286"/>
                    </a:lnTo>
                    <a:lnTo>
                      <a:pt x="402" y="300"/>
                    </a:lnTo>
                    <a:lnTo>
                      <a:pt x="398" y="312"/>
                    </a:lnTo>
                    <a:lnTo>
                      <a:pt x="394" y="326"/>
                    </a:lnTo>
                    <a:lnTo>
                      <a:pt x="388" y="336"/>
                    </a:lnTo>
                    <a:lnTo>
                      <a:pt x="382" y="348"/>
                    </a:lnTo>
                    <a:lnTo>
                      <a:pt x="374" y="358"/>
                    </a:lnTo>
                    <a:lnTo>
                      <a:pt x="366" y="368"/>
                    </a:lnTo>
                    <a:lnTo>
                      <a:pt x="356" y="376"/>
                    </a:lnTo>
                    <a:lnTo>
                      <a:pt x="346" y="384"/>
                    </a:lnTo>
                    <a:lnTo>
                      <a:pt x="334" y="390"/>
                    </a:lnTo>
                    <a:lnTo>
                      <a:pt x="322" y="396"/>
                    </a:lnTo>
                    <a:lnTo>
                      <a:pt x="310" y="400"/>
                    </a:lnTo>
                    <a:lnTo>
                      <a:pt x="298" y="404"/>
                    </a:lnTo>
                    <a:lnTo>
                      <a:pt x="286" y="406"/>
                    </a:lnTo>
                    <a:lnTo>
                      <a:pt x="272" y="406"/>
                    </a:lnTo>
                    <a:lnTo>
                      <a:pt x="272" y="406"/>
                    </a:lnTo>
                    <a:lnTo>
                      <a:pt x="258" y="406"/>
                    </a:lnTo>
                    <a:lnTo>
                      <a:pt x="244" y="404"/>
                    </a:lnTo>
                    <a:lnTo>
                      <a:pt x="232" y="400"/>
                    </a:lnTo>
                    <a:lnTo>
                      <a:pt x="220" y="396"/>
                    </a:lnTo>
                    <a:lnTo>
                      <a:pt x="208" y="390"/>
                    </a:lnTo>
                    <a:lnTo>
                      <a:pt x="198" y="384"/>
                    </a:lnTo>
                    <a:lnTo>
                      <a:pt x="186" y="376"/>
                    </a:lnTo>
                    <a:lnTo>
                      <a:pt x="178" y="368"/>
                    </a:lnTo>
                    <a:lnTo>
                      <a:pt x="168" y="358"/>
                    </a:lnTo>
                    <a:lnTo>
                      <a:pt x="162" y="348"/>
                    </a:lnTo>
                    <a:lnTo>
                      <a:pt x="154" y="336"/>
                    </a:lnTo>
                    <a:lnTo>
                      <a:pt x="148" y="326"/>
                    </a:lnTo>
                    <a:lnTo>
                      <a:pt x="144" y="312"/>
                    </a:lnTo>
                    <a:lnTo>
                      <a:pt x="142" y="300"/>
                    </a:lnTo>
                    <a:lnTo>
                      <a:pt x="140" y="286"/>
                    </a:lnTo>
                    <a:lnTo>
                      <a:pt x="138" y="272"/>
                    </a:lnTo>
                    <a:lnTo>
                      <a:pt x="138" y="272"/>
                    </a:lnTo>
                    <a:lnTo>
                      <a:pt x="140" y="260"/>
                    </a:lnTo>
                    <a:lnTo>
                      <a:pt x="142" y="246"/>
                    </a:lnTo>
                    <a:lnTo>
                      <a:pt x="144" y="234"/>
                    </a:lnTo>
                    <a:lnTo>
                      <a:pt x="148" y="220"/>
                    </a:lnTo>
                    <a:lnTo>
                      <a:pt x="154" y="210"/>
                    </a:lnTo>
                    <a:lnTo>
                      <a:pt x="162" y="198"/>
                    </a:lnTo>
                    <a:lnTo>
                      <a:pt x="168" y="188"/>
                    </a:lnTo>
                    <a:lnTo>
                      <a:pt x="178" y="178"/>
                    </a:lnTo>
                    <a:lnTo>
                      <a:pt x="186" y="170"/>
                    </a:lnTo>
                    <a:lnTo>
                      <a:pt x="198" y="162"/>
                    </a:lnTo>
                    <a:lnTo>
                      <a:pt x="208" y="156"/>
                    </a:lnTo>
                    <a:lnTo>
                      <a:pt x="220" y="150"/>
                    </a:lnTo>
                    <a:lnTo>
                      <a:pt x="232" y="144"/>
                    </a:lnTo>
                    <a:lnTo>
                      <a:pt x="244" y="142"/>
                    </a:lnTo>
                    <a:lnTo>
                      <a:pt x="258" y="140"/>
                    </a:lnTo>
                    <a:lnTo>
                      <a:pt x="272" y="138"/>
                    </a:lnTo>
                    <a:lnTo>
                      <a:pt x="272" y="138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1" name="Freeform 583"/>
              <p:cNvSpPr>
                <a:spLocks/>
              </p:cNvSpPr>
              <p:nvPr userDrawn="1"/>
            </p:nvSpPr>
            <p:spPr bwMode="auto">
              <a:xfrm>
                <a:off x="530225" y="2117725"/>
                <a:ext cx="92075" cy="374650"/>
              </a:xfrm>
              <a:custGeom>
                <a:avLst/>
                <a:gdLst/>
                <a:ahLst/>
                <a:cxnLst>
                  <a:cxn ang="0">
                    <a:pos x="58" y="236"/>
                  </a:cxn>
                  <a:cxn ang="0">
                    <a:pos x="42" y="0"/>
                  </a:cxn>
                  <a:cxn ang="0">
                    <a:pos x="42" y="0"/>
                  </a:cxn>
                  <a:cxn ang="0">
                    <a:pos x="30" y="0"/>
                  </a:cxn>
                  <a:cxn ang="0">
                    <a:pos x="30" y="0"/>
                  </a:cxn>
                  <a:cxn ang="0">
                    <a:pos x="16" y="0"/>
                  </a:cxn>
                  <a:cxn ang="0">
                    <a:pos x="0" y="236"/>
                  </a:cxn>
                  <a:cxn ang="0">
                    <a:pos x="0" y="236"/>
                  </a:cxn>
                  <a:cxn ang="0">
                    <a:pos x="30" y="234"/>
                  </a:cxn>
                  <a:cxn ang="0">
                    <a:pos x="30" y="234"/>
                  </a:cxn>
                  <a:cxn ang="0">
                    <a:pos x="58" y="236"/>
                  </a:cxn>
                  <a:cxn ang="0">
                    <a:pos x="58" y="236"/>
                  </a:cxn>
                </a:cxnLst>
                <a:rect l="0" t="0" r="r" b="b"/>
                <a:pathLst>
                  <a:path w="58" h="236">
                    <a:moveTo>
                      <a:pt x="58" y="236"/>
                    </a:moveTo>
                    <a:lnTo>
                      <a:pt x="42" y="0"/>
                    </a:lnTo>
                    <a:lnTo>
                      <a:pt x="42" y="0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16" y="0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30" y="234"/>
                    </a:lnTo>
                    <a:lnTo>
                      <a:pt x="30" y="234"/>
                    </a:lnTo>
                    <a:lnTo>
                      <a:pt x="58" y="236"/>
                    </a:lnTo>
                    <a:lnTo>
                      <a:pt x="58" y="23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2" name="Freeform 584"/>
              <p:cNvSpPr>
                <a:spLocks/>
              </p:cNvSpPr>
              <p:nvPr userDrawn="1"/>
            </p:nvSpPr>
            <p:spPr bwMode="auto">
              <a:xfrm>
                <a:off x="974725" y="2660650"/>
                <a:ext cx="371475" cy="177800"/>
              </a:xfrm>
              <a:custGeom>
                <a:avLst/>
                <a:gdLst/>
                <a:ahLst/>
                <a:cxnLst>
                  <a:cxn ang="0">
                    <a:pos x="228" y="0"/>
                  </a:cxn>
                  <a:cxn ang="0">
                    <a:pos x="0" y="56"/>
                  </a:cxn>
                  <a:cxn ang="0">
                    <a:pos x="0" y="56"/>
                  </a:cxn>
                  <a:cxn ang="0">
                    <a:pos x="8" y="84"/>
                  </a:cxn>
                  <a:cxn ang="0">
                    <a:pos x="16" y="112"/>
                  </a:cxn>
                  <a:cxn ang="0">
                    <a:pos x="234" y="24"/>
                  </a:cxn>
                  <a:cxn ang="0">
                    <a:pos x="234" y="24"/>
                  </a:cxn>
                  <a:cxn ang="0">
                    <a:pos x="230" y="12"/>
                  </a:cxn>
                  <a:cxn ang="0">
                    <a:pos x="228" y="0"/>
                  </a:cxn>
                  <a:cxn ang="0">
                    <a:pos x="228" y="0"/>
                  </a:cxn>
                </a:cxnLst>
                <a:rect l="0" t="0" r="r" b="b"/>
                <a:pathLst>
                  <a:path w="234" h="112">
                    <a:moveTo>
                      <a:pt x="228" y="0"/>
                    </a:moveTo>
                    <a:lnTo>
                      <a:pt x="0" y="56"/>
                    </a:lnTo>
                    <a:lnTo>
                      <a:pt x="0" y="56"/>
                    </a:lnTo>
                    <a:lnTo>
                      <a:pt x="8" y="84"/>
                    </a:lnTo>
                    <a:lnTo>
                      <a:pt x="16" y="112"/>
                    </a:lnTo>
                    <a:lnTo>
                      <a:pt x="234" y="24"/>
                    </a:lnTo>
                    <a:lnTo>
                      <a:pt x="234" y="24"/>
                    </a:lnTo>
                    <a:lnTo>
                      <a:pt x="230" y="12"/>
                    </a:lnTo>
                    <a:lnTo>
                      <a:pt x="228" y="0"/>
                    </a:lnTo>
                    <a:lnTo>
                      <a:pt x="228" y="0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3" name="Freeform 585"/>
              <p:cNvSpPr>
                <a:spLocks/>
              </p:cNvSpPr>
              <p:nvPr userDrawn="1"/>
            </p:nvSpPr>
            <p:spPr bwMode="auto">
              <a:xfrm>
                <a:off x="787400" y="3241675"/>
                <a:ext cx="273050" cy="339725"/>
              </a:xfrm>
              <a:custGeom>
                <a:avLst/>
                <a:gdLst/>
                <a:ahLst/>
                <a:cxnLst>
                  <a:cxn ang="0">
                    <a:pos x="172" y="200"/>
                  </a:cxn>
                  <a:cxn ang="0">
                    <a:pos x="46" y="0"/>
                  </a:cxn>
                  <a:cxn ang="0">
                    <a:pos x="46" y="0"/>
                  </a:cxn>
                  <a:cxn ang="0">
                    <a:pos x="24" y="18"/>
                  </a:cxn>
                  <a:cxn ang="0">
                    <a:pos x="0" y="34"/>
                  </a:cxn>
                  <a:cxn ang="0">
                    <a:pos x="150" y="214"/>
                  </a:cxn>
                  <a:cxn ang="0">
                    <a:pos x="150" y="214"/>
                  </a:cxn>
                  <a:cxn ang="0">
                    <a:pos x="172" y="200"/>
                  </a:cxn>
                  <a:cxn ang="0">
                    <a:pos x="172" y="200"/>
                  </a:cxn>
                </a:cxnLst>
                <a:rect l="0" t="0" r="r" b="b"/>
                <a:pathLst>
                  <a:path w="172" h="214">
                    <a:moveTo>
                      <a:pt x="172" y="200"/>
                    </a:moveTo>
                    <a:lnTo>
                      <a:pt x="46" y="0"/>
                    </a:lnTo>
                    <a:lnTo>
                      <a:pt x="46" y="0"/>
                    </a:lnTo>
                    <a:lnTo>
                      <a:pt x="24" y="18"/>
                    </a:lnTo>
                    <a:lnTo>
                      <a:pt x="0" y="34"/>
                    </a:lnTo>
                    <a:lnTo>
                      <a:pt x="150" y="214"/>
                    </a:lnTo>
                    <a:lnTo>
                      <a:pt x="150" y="214"/>
                    </a:lnTo>
                    <a:lnTo>
                      <a:pt x="172" y="200"/>
                    </a:lnTo>
                    <a:lnTo>
                      <a:pt x="172" y="200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4" name="Freeform 586"/>
              <p:cNvSpPr>
                <a:spLocks/>
              </p:cNvSpPr>
              <p:nvPr userDrawn="1"/>
            </p:nvSpPr>
            <p:spPr bwMode="auto">
              <a:xfrm>
                <a:off x="92075" y="3241675"/>
                <a:ext cx="273050" cy="339725"/>
              </a:xfrm>
              <a:custGeom>
                <a:avLst/>
                <a:gdLst/>
                <a:ahLst/>
                <a:cxnLst>
                  <a:cxn ang="0">
                    <a:pos x="22" y="214"/>
                  </a:cxn>
                  <a:cxn ang="0">
                    <a:pos x="172" y="34"/>
                  </a:cxn>
                  <a:cxn ang="0">
                    <a:pos x="172" y="34"/>
                  </a:cxn>
                  <a:cxn ang="0">
                    <a:pos x="148" y="18"/>
                  </a:cxn>
                  <a:cxn ang="0">
                    <a:pos x="126" y="0"/>
                  </a:cxn>
                  <a:cxn ang="0">
                    <a:pos x="0" y="200"/>
                  </a:cxn>
                  <a:cxn ang="0">
                    <a:pos x="0" y="200"/>
                  </a:cxn>
                  <a:cxn ang="0">
                    <a:pos x="12" y="208"/>
                  </a:cxn>
                  <a:cxn ang="0">
                    <a:pos x="22" y="214"/>
                  </a:cxn>
                  <a:cxn ang="0">
                    <a:pos x="22" y="214"/>
                  </a:cxn>
                </a:cxnLst>
                <a:rect l="0" t="0" r="r" b="b"/>
                <a:pathLst>
                  <a:path w="172" h="214">
                    <a:moveTo>
                      <a:pt x="22" y="214"/>
                    </a:moveTo>
                    <a:lnTo>
                      <a:pt x="172" y="34"/>
                    </a:lnTo>
                    <a:lnTo>
                      <a:pt x="172" y="34"/>
                    </a:lnTo>
                    <a:lnTo>
                      <a:pt x="148" y="18"/>
                    </a:lnTo>
                    <a:lnTo>
                      <a:pt x="126" y="0"/>
                    </a:lnTo>
                    <a:lnTo>
                      <a:pt x="0" y="200"/>
                    </a:lnTo>
                    <a:lnTo>
                      <a:pt x="0" y="200"/>
                    </a:lnTo>
                    <a:lnTo>
                      <a:pt x="12" y="208"/>
                    </a:lnTo>
                    <a:lnTo>
                      <a:pt x="22" y="214"/>
                    </a:lnTo>
                    <a:lnTo>
                      <a:pt x="22" y="214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5" name="Freeform 587"/>
              <p:cNvSpPr>
                <a:spLocks/>
              </p:cNvSpPr>
              <p:nvPr userDrawn="1"/>
            </p:nvSpPr>
            <p:spPr bwMode="auto">
              <a:xfrm>
                <a:off x="-193675" y="2660650"/>
                <a:ext cx="374650" cy="177800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220" y="112"/>
                  </a:cxn>
                  <a:cxn ang="0">
                    <a:pos x="220" y="112"/>
                  </a:cxn>
                  <a:cxn ang="0">
                    <a:pos x="226" y="84"/>
                  </a:cxn>
                  <a:cxn ang="0">
                    <a:pos x="236" y="56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12"/>
                  </a:cxn>
                  <a:cxn ang="0">
                    <a:pos x="0" y="24"/>
                  </a:cxn>
                  <a:cxn ang="0">
                    <a:pos x="0" y="24"/>
                  </a:cxn>
                </a:cxnLst>
                <a:rect l="0" t="0" r="r" b="b"/>
                <a:pathLst>
                  <a:path w="236" h="112">
                    <a:moveTo>
                      <a:pt x="0" y="24"/>
                    </a:moveTo>
                    <a:lnTo>
                      <a:pt x="220" y="112"/>
                    </a:lnTo>
                    <a:lnTo>
                      <a:pt x="220" y="112"/>
                    </a:lnTo>
                    <a:lnTo>
                      <a:pt x="226" y="84"/>
                    </a:lnTo>
                    <a:lnTo>
                      <a:pt x="236" y="56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12"/>
                    </a:lnTo>
                    <a:lnTo>
                      <a:pt x="0" y="24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6" name="Freeform 588"/>
              <p:cNvSpPr>
                <a:spLocks/>
              </p:cNvSpPr>
              <p:nvPr userDrawn="1"/>
            </p:nvSpPr>
            <p:spPr bwMode="auto">
              <a:xfrm>
                <a:off x="476250" y="2825750"/>
                <a:ext cx="196850" cy="193675"/>
              </a:xfrm>
              <a:custGeom>
                <a:avLst/>
                <a:gdLst/>
                <a:ahLst/>
                <a:cxnLst>
                  <a:cxn ang="0">
                    <a:pos x="64" y="0"/>
                  </a:cxn>
                  <a:cxn ang="0">
                    <a:pos x="64" y="0"/>
                  </a:cxn>
                  <a:cxn ang="0">
                    <a:pos x="52" y="0"/>
                  </a:cxn>
                  <a:cxn ang="0">
                    <a:pos x="40" y="4"/>
                  </a:cxn>
                  <a:cxn ang="0">
                    <a:pos x="28" y="10"/>
                  </a:cxn>
                  <a:cxn ang="0">
                    <a:pos x="20" y="18"/>
                  </a:cxn>
                  <a:cxn ang="0">
                    <a:pos x="12" y="26"/>
                  </a:cxn>
                  <a:cxn ang="0">
                    <a:pos x="6" y="38"/>
                  </a:cxn>
                  <a:cxn ang="0">
                    <a:pos x="2" y="48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74"/>
                  </a:cxn>
                  <a:cxn ang="0">
                    <a:pos x="6" y="86"/>
                  </a:cxn>
                  <a:cxn ang="0">
                    <a:pos x="12" y="96"/>
                  </a:cxn>
                  <a:cxn ang="0">
                    <a:pos x="20" y="104"/>
                  </a:cxn>
                  <a:cxn ang="0">
                    <a:pos x="28" y="112"/>
                  </a:cxn>
                  <a:cxn ang="0">
                    <a:pos x="40" y="118"/>
                  </a:cxn>
                  <a:cxn ang="0">
                    <a:pos x="52" y="122"/>
                  </a:cxn>
                  <a:cxn ang="0">
                    <a:pos x="64" y="122"/>
                  </a:cxn>
                  <a:cxn ang="0">
                    <a:pos x="64" y="122"/>
                  </a:cxn>
                  <a:cxn ang="0">
                    <a:pos x="76" y="122"/>
                  </a:cxn>
                  <a:cxn ang="0">
                    <a:pos x="86" y="118"/>
                  </a:cxn>
                  <a:cxn ang="0">
                    <a:pos x="98" y="112"/>
                  </a:cxn>
                  <a:cxn ang="0">
                    <a:pos x="106" y="104"/>
                  </a:cxn>
                  <a:cxn ang="0">
                    <a:pos x="114" y="96"/>
                  </a:cxn>
                  <a:cxn ang="0">
                    <a:pos x="120" y="86"/>
                  </a:cxn>
                  <a:cxn ang="0">
                    <a:pos x="124" y="74"/>
                  </a:cxn>
                  <a:cxn ang="0">
                    <a:pos x="124" y="60"/>
                  </a:cxn>
                  <a:cxn ang="0">
                    <a:pos x="124" y="60"/>
                  </a:cxn>
                  <a:cxn ang="0">
                    <a:pos x="124" y="48"/>
                  </a:cxn>
                  <a:cxn ang="0">
                    <a:pos x="120" y="38"/>
                  </a:cxn>
                  <a:cxn ang="0">
                    <a:pos x="114" y="26"/>
                  </a:cxn>
                  <a:cxn ang="0">
                    <a:pos x="106" y="18"/>
                  </a:cxn>
                  <a:cxn ang="0">
                    <a:pos x="98" y="10"/>
                  </a:cxn>
                  <a:cxn ang="0">
                    <a:pos x="86" y="4"/>
                  </a:cxn>
                  <a:cxn ang="0">
                    <a:pos x="76" y="0"/>
                  </a:cxn>
                  <a:cxn ang="0">
                    <a:pos x="64" y="0"/>
                  </a:cxn>
                  <a:cxn ang="0">
                    <a:pos x="64" y="0"/>
                  </a:cxn>
                </a:cxnLst>
                <a:rect l="0" t="0" r="r" b="b"/>
                <a:pathLst>
                  <a:path w="124" h="122">
                    <a:moveTo>
                      <a:pt x="64" y="0"/>
                    </a:moveTo>
                    <a:lnTo>
                      <a:pt x="64" y="0"/>
                    </a:lnTo>
                    <a:lnTo>
                      <a:pt x="52" y="0"/>
                    </a:lnTo>
                    <a:lnTo>
                      <a:pt x="40" y="4"/>
                    </a:lnTo>
                    <a:lnTo>
                      <a:pt x="28" y="10"/>
                    </a:lnTo>
                    <a:lnTo>
                      <a:pt x="20" y="18"/>
                    </a:lnTo>
                    <a:lnTo>
                      <a:pt x="12" y="26"/>
                    </a:lnTo>
                    <a:lnTo>
                      <a:pt x="6" y="38"/>
                    </a:lnTo>
                    <a:lnTo>
                      <a:pt x="2" y="48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74"/>
                    </a:lnTo>
                    <a:lnTo>
                      <a:pt x="6" y="86"/>
                    </a:lnTo>
                    <a:lnTo>
                      <a:pt x="12" y="96"/>
                    </a:lnTo>
                    <a:lnTo>
                      <a:pt x="20" y="104"/>
                    </a:lnTo>
                    <a:lnTo>
                      <a:pt x="28" y="112"/>
                    </a:lnTo>
                    <a:lnTo>
                      <a:pt x="40" y="118"/>
                    </a:lnTo>
                    <a:lnTo>
                      <a:pt x="52" y="122"/>
                    </a:lnTo>
                    <a:lnTo>
                      <a:pt x="64" y="122"/>
                    </a:lnTo>
                    <a:lnTo>
                      <a:pt x="64" y="122"/>
                    </a:lnTo>
                    <a:lnTo>
                      <a:pt x="76" y="122"/>
                    </a:lnTo>
                    <a:lnTo>
                      <a:pt x="86" y="118"/>
                    </a:lnTo>
                    <a:lnTo>
                      <a:pt x="98" y="112"/>
                    </a:lnTo>
                    <a:lnTo>
                      <a:pt x="106" y="104"/>
                    </a:lnTo>
                    <a:lnTo>
                      <a:pt x="114" y="96"/>
                    </a:lnTo>
                    <a:lnTo>
                      <a:pt x="120" y="86"/>
                    </a:lnTo>
                    <a:lnTo>
                      <a:pt x="124" y="74"/>
                    </a:lnTo>
                    <a:lnTo>
                      <a:pt x="124" y="60"/>
                    </a:lnTo>
                    <a:lnTo>
                      <a:pt x="124" y="60"/>
                    </a:lnTo>
                    <a:lnTo>
                      <a:pt x="124" y="48"/>
                    </a:lnTo>
                    <a:lnTo>
                      <a:pt x="120" y="38"/>
                    </a:lnTo>
                    <a:lnTo>
                      <a:pt x="114" y="26"/>
                    </a:lnTo>
                    <a:lnTo>
                      <a:pt x="106" y="18"/>
                    </a:lnTo>
                    <a:lnTo>
                      <a:pt x="98" y="10"/>
                    </a:lnTo>
                    <a:lnTo>
                      <a:pt x="86" y="4"/>
                    </a:lnTo>
                    <a:lnTo>
                      <a:pt x="76" y="0"/>
                    </a:lnTo>
                    <a:lnTo>
                      <a:pt x="64" y="0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57" name="그룹 256"/>
          <p:cNvGrpSpPr/>
          <p:nvPr userDrawn="1"/>
        </p:nvGrpSpPr>
        <p:grpSpPr>
          <a:xfrm>
            <a:off x="875863" y="1538928"/>
            <a:ext cx="691516" cy="649956"/>
            <a:chOff x="5013325" y="3798888"/>
            <a:chExt cx="950913" cy="893763"/>
          </a:xfrm>
        </p:grpSpPr>
        <p:sp>
          <p:nvSpPr>
            <p:cNvPr id="258" name="Freeform 508"/>
            <p:cNvSpPr>
              <a:spLocks/>
            </p:cNvSpPr>
            <p:nvPr userDrawn="1"/>
          </p:nvSpPr>
          <p:spPr bwMode="auto">
            <a:xfrm>
              <a:off x="5013325" y="3798888"/>
              <a:ext cx="950913" cy="593725"/>
            </a:xfrm>
            <a:custGeom>
              <a:avLst/>
              <a:gdLst/>
              <a:ahLst/>
              <a:cxnLst>
                <a:cxn ang="0">
                  <a:pos x="300" y="0"/>
                </a:cxn>
                <a:cxn ang="0">
                  <a:pos x="0" y="187"/>
                </a:cxn>
                <a:cxn ang="0">
                  <a:pos x="300" y="374"/>
                </a:cxn>
                <a:cxn ang="0">
                  <a:pos x="599" y="187"/>
                </a:cxn>
                <a:cxn ang="0">
                  <a:pos x="300" y="0"/>
                </a:cxn>
              </a:cxnLst>
              <a:rect l="0" t="0" r="r" b="b"/>
              <a:pathLst>
                <a:path w="599" h="374">
                  <a:moveTo>
                    <a:pt x="300" y="0"/>
                  </a:moveTo>
                  <a:lnTo>
                    <a:pt x="0" y="187"/>
                  </a:lnTo>
                  <a:lnTo>
                    <a:pt x="300" y="374"/>
                  </a:lnTo>
                  <a:lnTo>
                    <a:pt x="599" y="187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8A98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9" name="Freeform 509"/>
            <p:cNvSpPr>
              <a:spLocks/>
            </p:cNvSpPr>
            <p:nvPr userDrawn="1"/>
          </p:nvSpPr>
          <p:spPr bwMode="auto">
            <a:xfrm>
              <a:off x="5013325" y="3798888"/>
              <a:ext cx="950913" cy="593725"/>
            </a:xfrm>
            <a:custGeom>
              <a:avLst/>
              <a:gdLst/>
              <a:ahLst/>
              <a:cxnLst>
                <a:cxn ang="0">
                  <a:pos x="300" y="0"/>
                </a:cxn>
                <a:cxn ang="0">
                  <a:pos x="0" y="187"/>
                </a:cxn>
                <a:cxn ang="0">
                  <a:pos x="300" y="374"/>
                </a:cxn>
                <a:cxn ang="0">
                  <a:pos x="599" y="187"/>
                </a:cxn>
                <a:cxn ang="0">
                  <a:pos x="300" y="0"/>
                </a:cxn>
              </a:cxnLst>
              <a:rect l="0" t="0" r="r" b="b"/>
              <a:pathLst>
                <a:path w="599" h="374">
                  <a:moveTo>
                    <a:pt x="300" y="0"/>
                  </a:moveTo>
                  <a:lnTo>
                    <a:pt x="0" y="187"/>
                  </a:lnTo>
                  <a:lnTo>
                    <a:pt x="300" y="374"/>
                  </a:lnTo>
                  <a:lnTo>
                    <a:pt x="599" y="187"/>
                  </a:lnTo>
                  <a:lnTo>
                    <a:pt x="30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0" name="Freeform 510"/>
            <p:cNvSpPr>
              <a:spLocks/>
            </p:cNvSpPr>
            <p:nvPr userDrawn="1"/>
          </p:nvSpPr>
          <p:spPr bwMode="auto">
            <a:xfrm>
              <a:off x="5075238" y="3835400"/>
              <a:ext cx="815975" cy="593725"/>
            </a:xfrm>
            <a:custGeom>
              <a:avLst/>
              <a:gdLst/>
              <a:ahLst/>
              <a:cxnLst>
                <a:cxn ang="0">
                  <a:pos x="422" y="0"/>
                </a:cxn>
                <a:cxn ang="0">
                  <a:pos x="0" y="0"/>
                </a:cxn>
                <a:cxn ang="0">
                  <a:pos x="0" y="374"/>
                </a:cxn>
                <a:cxn ang="0">
                  <a:pos x="514" y="374"/>
                </a:cxn>
                <a:cxn ang="0">
                  <a:pos x="514" y="92"/>
                </a:cxn>
                <a:cxn ang="0">
                  <a:pos x="422" y="0"/>
                </a:cxn>
              </a:cxnLst>
              <a:rect l="0" t="0" r="r" b="b"/>
              <a:pathLst>
                <a:path w="514" h="374">
                  <a:moveTo>
                    <a:pt x="422" y="0"/>
                  </a:moveTo>
                  <a:lnTo>
                    <a:pt x="0" y="0"/>
                  </a:lnTo>
                  <a:lnTo>
                    <a:pt x="0" y="374"/>
                  </a:lnTo>
                  <a:lnTo>
                    <a:pt x="514" y="374"/>
                  </a:lnTo>
                  <a:lnTo>
                    <a:pt x="514" y="92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F4F4F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1" name="Freeform 511"/>
            <p:cNvSpPr>
              <a:spLocks/>
            </p:cNvSpPr>
            <p:nvPr userDrawn="1"/>
          </p:nvSpPr>
          <p:spPr bwMode="auto">
            <a:xfrm>
              <a:off x="5075238" y="3835400"/>
              <a:ext cx="815975" cy="593725"/>
            </a:xfrm>
            <a:custGeom>
              <a:avLst/>
              <a:gdLst/>
              <a:ahLst/>
              <a:cxnLst>
                <a:cxn ang="0">
                  <a:pos x="422" y="0"/>
                </a:cxn>
                <a:cxn ang="0">
                  <a:pos x="0" y="0"/>
                </a:cxn>
                <a:cxn ang="0">
                  <a:pos x="0" y="374"/>
                </a:cxn>
                <a:cxn ang="0">
                  <a:pos x="514" y="374"/>
                </a:cxn>
                <a:cxn ang="0">
                  <a:pos x="514" y="92"/>
                </a:cxn>
                <a:cxn ang="0">
                  <a:pos x="422" y="0"/>
                </a:cxn>
              </a:cxnLst>
              <a:rect l="0" t="0" r="r" b="b"/>
              <a:pathLst>
                <a:path w="514" h="374">
                  <a:moveTo>
                    <a:pt x="422" y="0"/>
                  </a:moveTo>
                  <a:lnTo>
                    <a:pt x="0" y="0"/>
                  </a:lnTo>
                  <a:lnTo>
                    <a:pt x="0" y="374"/>
                  </a:lnTo>
                  <a:lnTo>
                    <a:pt x="514" y="374"/>
                  </a:lnTo>
                  <a:lnTo>
                    <a:pt x="514" y="92"/>
                  </a:lnTo>
                  <a:lnTo>
                    <a:pt x="422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2" name="Freeform 512"/>
            <p:cNvSpPr>
              <a:spLocks/>
            </p:cNvSpPr>
            <p:nvPr userDrawn="1"/>
          </p:nvSpPr>
          <p:spPr bwMode="auto">
            <a:xfrm>
              <a:off x="5451475" y="4171950"/>
              <a:ext cx="74613" cy="10160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19" y="1"/>
                </a:cxn>
                <a:cxn ang="0">
                  <a:pos x="14" y="3"/>
                </a:cxn>
                <a:cxn ang="0">
                  <a:pos x="9" y="6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3" y="15"/>
                </a:cxn>
                <a:cxn ang="0">
                  <a:pos x="1" y="21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0" y="46"/>
                </a:cxn>
                <a:cxn ang="0">
                  <a:pos x="4" y="56"/>
                </a:cxn>
                <a:cxn ang="0">
                  <a:pos x="4" y="56"/>
                </a:cxn>
                <a:cxn ang="0">
                  <a:pos x="8" y="59"/>
                </a:cxn>
                <a:cxn ang="0">
                  <a:pos x="11" y="62"/>
                </a:cxn>
                <a:cxn ang="0">
                  <a:pos x="14" y="62"/>
                </a:cxn>
                <a:cxn ang="0">
                  <a:pos x="19" y="64"/>
                </a:cxn>
                <a:cxn ang="0">
                  <a:pos x="19" y="64"/>
                </a:cxn>
                <a:cxn ang="0">
                  <a:pos x="24" y="62"/>
                </a:cxn>
                <a:cxn ang="0">
                  <a:pos x="29" y="61"/>
                </a:cxn>
                <a:cxn ang="0">
                  <a:pos x="34" y="57"/>
                </a:cxn>
                <a:cxn ang="0">
                  <a:pos x="39" y="52"/>
                </a:cxn>
                <a:cxn ang="0">
                  <a:pos x="39" y="52"/>
                </a:cxn>
                <a:cxn ang="0">
                  <a:pos x="42" y="47"/>
                </a:cxn>
                <a:cxn ang="0">
                  <a:pos x="45" y="41"/>
                </a:cxn>
                <a:cxn ang="0">
                  <a:pos x="47" y="33"/>
                </a:cxn>
                <a:cxn ang="0">
                  <a:pos x="47" y="26"/>
                </a:cxn>
                <a:cxn ang="0">
                  <a:pos x="47" y="26"/>
                </a:cxn>
                <a:cxn ang="0">
                  <a:pos x="45" y="16"/>
                </a:cxn>
                <a:cxn ang="0">
                  <a:pos x="41" y="8"/>
                </a:cxn>
                <a:cxn ang="0">
                  <a:pos x="41" y="8"/>
                </a:cxn>
                <a:cxn ang="0">
                  <a:pos x="37" y="5"/>
                </a:cxn>
                <a:cxn ang="0">
                  <a:pos x="32" y="3"/>
                </a:cxn>
                <a:cxn ang="0">
                  <a:pos x="29" y="1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47" h="64">
                  <a:moveTo>
                    <a:pt x="24" y="0"/>
                  </a:moveTo>
                  <a:lnTo>
                    <a:pt x="24" y="0"/>
                  </a:lnTo>
                  <a:lnTo>
                    <a:pt x="19" y="1"/>
                  </a:lnTo>
                  <a:lnTo>
                    <a:pt x="14" y="3"/>
                  </a:lnTo>
                  <a:lnTo>
                    <a:pt x="9" y="6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3" y="15"/>
                  </a:lnTo>
                  <a:lnTo>
                    <a:pt x="1" y="21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46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8" y="59"/>
                  </a:lnTo>
                  <a:lnTo>
                    <a:pt x="11" y="62"/>
                  </a:lnTo>
                  <a:lnTo>
                    <a:pt x="14" y="62"/>
                  </a:lnTo>
                  <a:lnTo>
                    <a:pt x="19" y="64"/>
                  </a:lnTo>
                  <a:lnTo>
                    <a:pt x="19" y="64"/>
                  </a:lnTo>
                  <a:lnTo>
                    <a:pt x="24" y="62"/>
                  </a:lnTo>
                  <a:lnTo>
                    <a:pt x="29" y="61"/>
                  </a:lnTo>
                  <a:lnTo>
                    <a:pt x="34" y="57"/>
                  </a:lnTo>
                  <a:lnTo>
                    <a:pt x="39" y="52"/>
                  </a:lnTo>
                  <a:lnTo>
                    <a:pt x="39" y="52"/>
                  </a:lnTo>
                  <a:lnTo>
                    <a:pt x="42" y="47"/>
                  </a:lnTo>
                  <a:lnTo>
                    <a:pt x="45" y="41"/>
                  </a:lnTo>
                  <a:lnTo>
                    <a:pt x="47" y="33"/>
                  </a:lnTo>
                  <a:lnTo>
                    <a:pt x="47" y="26"/>
                  </a:lnTo>
                  <a:lnTo>
                    <a:pt x="47" y="26"/>
                  </a:lnTo>
                  <a:lnTo>
                    <a:pt x="45" y="16"/>
                  </a:lnTo>
                  <a:lnTo>
                    <a:pt x="41" y="8"/>
                  </a:lnTo>
                  <a:lnTo>
                    <a:pt x="41" y="8"/>
                  </a:lnTo>
                  <a:lnTo>
                    <a:pt x="37" y="5"/>
                  </a:lnTo>
                  <a:lnTo>
                    <a:pt x="32" y="3"/>
                  </a:lnTo>
                  <a:lnTo>
                    <a:pt x="29" y="1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3" name="Freeform 513"/>
            <p:cNvSpPr>
              <a:spLocks noEditPoints="1"/>
            </p:cNvSpPr>
            <p:nvPr userDrawn="1"/>
          </p:nvSpPr>
          <p:spPr bwMode="auto">
            <a:xfrm>
              <a:off x="5229225" y="3960813"/>
              <a:ext cx="519113" cy="515937"/>
            </a:xfrm>
            <a:custGeom>
              <a:avLst/>
              <a:gdLst/>
              <a:ahLst/>
              <a:cxnLst>
                <a:cxn ang="0">
                  <a:pos x="131" y="3"/>
                </a:cxn>
                <a:cxn ang="0">
                  <a:pos x="72" y="28"/>
                </a:cxn>
                <a:cxn ang="0">
                  <a:pos x="28" y="72"/>
                </a:cxn>
                <a:cxn ang="0">
                  <a:pos x="3" y="130"/>
                </a:cxn>
                <a:cxn ang="0">
                  <a:pos x="2" y="179"/>
                </a:cxn>
                <a:cxn ang="0">
                  <a:pos x="20" y="240"/>
                </a:cxn>
                <a:cxn ang="0">
                  <a:pos x="61" y="287"/>
                </a:cxn>
                <a:cxn ang="0">
                  <a:pos x="115" y="318"/>
                </a:cxn>
                <a:cxn ang="0">
                  <a:pos x="164" y="325"/>
                </a:cxn>
                <a:cxn ang="0">
                  <a:pos x="226" y="312"/>
                </a:cxn>
                <a:cxn ang="0">
                  <a:pos x="279" y="277"/>
                </a:cxn>
                <a:cxn ang="0">
                  <a:pos x="313" y="226"/>
                </a:cxn>
                <a:cxn ang="0">
                  <a:pos x="327" y="162"/>
                </a:cxn>
                <a:cxn ang="0">
                  <a:pos x="318" y="115"/>
                </a:cxn>
                <a:cxn ang="0">
                  <a:pos x="289" y="59"/>
                </a:cxn>
                <a:cxn ang="0">
                  <a:pos x="241" y="20"/>
                </a:cxn>
                <a:cxn ang="0">
                  <a:pos x="181" y="0"/>
                </a:cxn>
                <a:cxn ang="0">
                  <a:pos x="238" y="207"/>
                </a:cxn>
                <a:cxn ang="0">
                  <a:pos x="208" y="218"/>
                </a:cxn>
                <a:cxn ang="0">
                  <a:pos x="185" y="203"/>
                </a:cxn>
                <a:cxn ang="0">
                  <a:pos x="164" y="218"/>
                </a:cxn>
                <a:cxn ang="0">
                  <a:pos x="141" y="215"/>
                </a:cxn>
                <a:cxn ang="0">
                  <a:pos x="122" y="197"/>
                </a:cxn>
                <a:cxn ang="0">
                  <a:pos x="115" y="166"/>
                </a:cxn>
                <a:cxn ang="0">
                  <a:pos x="128" y="126"/>
                </a:cxn>
                <a:cxn ang="0">
                  <a:pos x="153" y="112"/>
                </a:cxn>
                <a:cxn ang="0">
                  <a:pos x="177" y="115"/>
                </a:cxn>
                <a:cxn ang="0">
                  <a:pos x="189" y="121"/>
                </a:cxn>
                <a:cxn ang="0">
                  <a:pos x="194" y="113"/>
                </a:cxn>
                <a:cxn ang="0">
                  <a:pos x="208" y="113"/>
                </a:cxn>
                <a:cxn ang="0">
                  <a:pos x="212" y="120"/>
                </a:cxn>
                <a:cxn ang="0">
                  <a:pos x="205" y="190"/>
                </a:cxn>
                <a:cxn ang="0">
                  <a:pos x="212" y="198"/>
                </a:cxn>
                <a:cxn ang="0">
                  <a:pos x="226" y="190"/>
                </a:cxn>
                <a:cxn ang="0">
                  <a:pos x="240" y="169"/>
                </a:cxn>
                <a:cxn ang="0">
                  <a:pos x="240" y="136"/>
                </a:cxn>
                <a:cxn ang="0">
                  <a:pos x="220" y="102"/>
                </a:cxn>
                <a:cxn ang="0">
                  <a:pos x="167" y="84"/>
                </a:cxn>
                <a:cxn ang="0">
                  <a:pos x="123" y="95"/>
                </a:cxn>
                <a:cxn ang="0">
                  <a:pos x="95" y="131"/>
                </a:cxn>
                <a:cxn ang="0">
                  <a:pos x="90" y="177"/>
                </a:cxn>
                <a:cxn ang="0">
                  <a:pos x="110" y="218"/>
                </a:cxn>
                <a:cxn ang="0">
                  <a:pos x="171" y="241"/>
                </a:cxn>
                <a:cxn ang="0">
                  <a:pos x="207" y="235"/>
                </a:cxn>
                <a:cxn ang="0">
                  <a:pos x="226" y="228"/>
                </a:cxn>
                <a:cxn ang="0">
                  <a:pos x="235" y="233"/>
                </a:cxn>
                <a:cxn ang="0">
                  <a:pos x="236" y="241"/>
                </a:cxn>
                <a:cxn ang="0">
                  <a:pos x="226" y="249"/>
                </a:cxn>
                <a:cxn ang="0">
                  <a:pos x="184" y="259"/>
                </a:cxn>
                <a:cxn ang="0">
                  <a:pos x="138" y="256"/>
                </a:cxn>
                <a:cxn ang="0">
                  <a:pos x="102" y="238"/>
                </a:cxn>
                <a:cxn ang="0">
                  <a:pos x="74" y="200"/>
                </a:cxn>
                <a:cxn ang="0">
                  <a:pos x="67" y="143"/>
                </a:cxn>
                <a:cxn ang="0">
                  <a:pos x="82" y="108"/>
                </a:cxn>
                <a:cxn ang="0">
                  <a:pos x="128" y="72"/>
                </a:cxn>
                <a:cxn ang="0">
                  <a:pos x="185" y="66"/>
                </a:cxn>
                <a:cxn ang="0">
                  <a:pos x="233" y="89"/>
                </a:cxn>
                <a:cxn ang="0">
                  <a:pos x="261" y="149"/>
                </a:cxn>
                <a:cxn ang="0">
                  <a:pos x="253" y="187"/>
                </a:cxn>
              </a:cxnLst>
              <a:rect l="0" t="0" r="r" b="b"/>
              <a:pathLst>
                <a:path w="327" h="325">
                  <a:moveTo>
                    <a:pt x="164" y="0"/>
                  </a:moveTo>
                  <a:lnTo>
                    <a:pt x="164" y="0"/>
                  </a:lnTo>
                  <a:lnTo>
                    <a:pt x="146" y="0"/>
                  </a:lnTo>
                  <a:lnTo>
                    <a:pt x="131" y="3"/>
                  </a:lnTo>
                  <a:lnTo>
                    <a:pt x="115" y="7"/>
                  </a:lnTo>
                  <a:lnTo>
                    <a:pt x="100" y="13"/>
                  </a:lnTo>
                  <a:lnTo>
                    <a:pt x="85" y="20"/>
                  </a:lnTo>
                  <a:lnTo>
                    <a:pt x="72" y="28"/>
                  </a:lnTo>
                  <a:lnTo>
                    <a:pt x="61" y="38"/>
                  </a:lnTo>
                  <a:lnTo>
                    <a:pt x="48" y="48"/>
                  </a:lnTo>
                  <a:lnTo>
                    <a:pt x="38" y="59"/>
                  </a:lnTo>
                  <a:lnTo>
                    <a:pt x="28" y="72"/>
                  </a:lnTo>
                  <a:lnTo>
                    <a:pt x="20" y="85"/>
                  </a:lnTo>
                  <a:lnTo>
                    <a:pt x="13" y="98"/>
                  </a:lnTo>
                  <a:lnTo>
                    <a:pt x="8" y="115"/>
                  </a:lnTo>
                  <a:lnTo>
                    <a:pt x="3" y="130"/>
                  </a:lnTo>
                  <a:lnTo>
                    <a:pt x="2" y="146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2" y="179"/>
                  </a:lnTo>
                  <a:lnTo>
                    <a:pt x="3" y="195"/>
                  </a:lnTo>
                  <a:lnTo>
                    <a:pt x="8" y="210"/>
                  </a:lnTo>
                  <a:lnTo>
                    <a:pt x="13" y="226"/>
                  </a:lnTo>
                  <a:lnTo>
                    <a:pt x="20" y="240"/>
                  </a:lnTo>
                  <a:lnTo>
                    <a:pt x="28" y="253"/>
                  </a:lnTo>
                  <a:lnTo>
                    <a:pt x="38" y="266"/>
                  </a:lnTo>
                  <a:lnTo>
                    <a:pt x="48" y="277"/>
                  </a:lnTo>
                  <a:lnTo>
                    <a:pt x="61" y="287"/>
                  </a:lnTo>
                  <a:lnTo>
                    <a:pt x="72" y="297"/>
                  </a:lnTo>
                  <a:lnTo>
                    <a:pt x="85" y="305"/>
                  </a:lnTo>
                  <a:lnTo>
                    <a:pt x="100" y="312"/>
                  </a:lnTo>
                  <a:lnTo>
                    <a:pt x="115" y="318"/>
                  </a:lnTo>
                  <a:lnTo>
                    <a:pt x="131" y="322"/>
                  </a:lnTo>
                  <a:lnTo>
                    <a:pt x="146" y="325"/>
                  </a:lnTo>
                  <a:lnTo>
                    <a:pt x="164" y="325"/>
                  </a:lnTo>
                  <a:lnTo>
                    <a:pt x="164" y="325"/>
                  </a:lnTo>
                  <a:lnTo>
                    <a:pt x="181" y="325"/>
                  </a:lnTo>
                  <a:lnTo>
                    <a:pt x="195" y="322"/>
                  </a:lnTo>
                  <a:lnTo>
                    <a:pt x="212" y="318"/>
                  </a:lnTo>
                  <a:lnTo>
                    <a:pt x="226" y="312"/>
                  </a:lnTo>
                  <a:lnTo>
                    <a:pt x="241" y="305"/>
                  </a:lnTo>
                  <a:lnTo>
                    <a:pt x="254" y="297"/>
                  </a:lnTo>
                  <a:lnTo>
                    <a:pt x="267" y="287"/>
                  </a:lnTo>
                  <a:lnTo>
                    <a:pt x="279" y="277"/>
                  </a:lnTo>
                  <a:lnTo>
                    <a:pt x="289" y="266"/>
                  </a:lnTo>
                  <a:lnTo>
                    <a:pt x="299" y="253"/>
                  </a:lnTo>
                  <a:lnTo>
                    <a:pt x="307" y="240"/>
                  </a:lnTo>
                  <a:lnTo>
                    <a:pt x="313" y="226"/>
                  </a:lnTo>
                  <a:lnTo>
                    <a:pt x="318" y="210"/>
                  </a:lnTo>
                  <a:lnTo>
                    <a:pt x="323" y="195"/>
                  </a:lnTo>
                  <a:lnTo>
                    <a:pt x="325" y="179"/>
                  </a:lnTo>
                  <a:lnTo>
                    <a:pt x="327" y="162"/>
                  </a:lnTo>
                  <a:lnTo>
                    <a:pt x="327" y="162"/>
                  </a:lnTo>
                  <a:lnTo>
                    <a:pt x="325" y="146"/>
                  </a:lnTo>
                  <a:lnTo>
                    <a:pt x="323" y="130"/>
                  </a:lnTo>
                  <a:lnTo>
                    <a:pt x="318" y="115"/>
                  </a:lnTo>
                  <a:lnTo>
                    <a:pt x="313" y="98"/>
                  </a:lnTo>
                  <a:lnTo>
                    <a:pt x="307" y="85"/>
                  </a:lnTo>
                  <a:lnTo>
                    <a:pt x="299" y="72"/>
                  </a:lnTo>
                  <a:lnTo>
                    <a:pt x="289" y="59"/>
                  </a:lnTo>
                  <a:lnTo>
                    <a:pt x="279" y="48"/>
                  </a:lnTo>
                  <a:lnTo>
                    <a:pt x="267" y="38"/>
                  </a:lnTo>
                  <a:lnTo>
                    <a:pt x="254" y="28"/>
                  </a:lnTo>
                  <a:lnTo>
                    <a:pt x="241" y="20"/>
                  </a:lnTo>
                  <a:lnTo>
                    <a:pt x="226" y="13"/>
                  </a:lnTo>
                  <a:lnTo>
                    <a:pt x="212" y="7"/>
                  </a:lnTo>
                  <a:lnTo>
                    <a:pt x="195" y="3"/>
                  </a:lnTo>
                  <a:lnTo>
                    <a:pt x="181" y="0"/>
                  </a:lnTo>
                  <a:lnTo>
                    <a:pt x="164" y="0"/>
                  </a:lnTo>
                  <a:close/>
                  <a:moveTo>
                    <a:pt x="245" y="197"/>
                  </a:moveTo>
                  <a:lnTo>
                    <a:pt x="245" y="197"/>
                  </a:lnTo>
                  <a:lnTo>
                    <a:pt x="238" y="207"/>
                  </a:lnTo>
                  <a:lnTo>
                    <a:pt x="228" y="213"/>
                  </a:lnTo>
                  <a:lnTo>
                    <a:pt x="218" y="217"/>
                  </a:lnTo>
                  <a:lnTo>
                    <a:pt x="208" y="218"/>
                  </a:lnTo>
                  <a:lnTo>
                    <a:pt x="208" y="218"/>
                  </a:lnTo>
                  <a:lnTo>
                    <a:pt x="200" y="218"/>
                  </a:lnTo>
                  <a:lnTo>
                    <a:pt x="194" y="215"/>
                  </a:lnTo>
                  <a:lnTo>
                    <a:pt x="189" y="210"/>
                  </a:lnTo>
                  <a:lnTo>
                    <a:pt x="185" y="203"/>
                  </a:lnTo>
                  <a:lnTo>
                    <a:pt x="185" y="203"/>
                  </a:lnTo>
                  <a:lnTo>
                    <a:pt x="179" y="210"/>
                  </a:lnTo>
                  <a:lnTo>
                    <a:pt x="172" y="215"/>
                  </a:lnTo>
                  <a:lnTo>
                    <a:pt x="164" y="218"/>
                  </a:lnTo>
                  <a:lnTo>
                    <a:pt x="156" y="218"/>
                  </a:lnTo>
                  <a:lnTo>
                    <a:pt x="156" y="218"/>
                  </a:lnTo>
                  <a:lnTo>
                    <a:pt x="148" y="218"/>
                  </a:lnTo>
                  <a:lnTo>
                    <a:pt x="141" y="215"/>
                  </a:lnTo>
                  <a:lnTo>
                    <a:pt x="133" y="210"/>
                  </a:lnTo>
                  <a:lnTo>
                    <a:pt x="126" y="205"/>
                  </a:lnTo>
                  <a:lnTo>
                    <a:pt x="126" y="205"/>
                  </a:lnTo>
                  <a:lnTo>
                    <a:pt x="122" y="197"/>
                  </a:lnTo>
                  <a:lnTo>
                    <a:pt x="118" y="187"/>
                  </a:lnTo>
                  <a:lnTo>
                    <a:pt x="115" y="177"/>
                  </a:lnTo>
                  <a:lnTo>
                    <a:pt x="115" y="166"/>
                  </a:lnTo>
                  <a:lnTo>
                    <a:pt x="115" y="166"/>
                  </a:lnTo>
                  <a:lnTo>
                    <a:pt x="115" y="154"/>
                  </a:lnTo>
                  <a:lnTo>
                    <a:pt x="118" y="144"/>
                  </a:lnTo>
                  <a:lnTo>
                    <a:pt x="123" y="134"/>
                  </a:lnTo>
                  <a:lnTo>
                    <a:pt x="128" y="126"/>
                  </a:lnTo>
                  <a:lnTo>
                    <a:pt x="128" y="126"/>
                  </a:lnTo>
                  <a:lnTo>
                    <a:pt x="136" y="120"/>
                  </a:lnTo>
                  <a:lnTo>
                    <a:pt x="144" y="115"/>
                  </a:lnTo>
                  <a:lnTo>
                    <a:pt x="153" y="112"/>
                  </a:lnTo>
                  <a:lnTo>
                    <a:pt x="163" y="112"/>
                  </a:lnTo>
                  <a:lnTo>
                    <a:pt x="163" y="112"/>
                  </a:lnTo>
                  <a:lnTo>
                    <a:pt x="171" y="112"/>
                  </a:lnTo>
                  <a:lnTo>
                    <a:pt x="177" y="115"/>
                  </a:lnTo>
                  <a:lnTo>
                    <a:pt x="184" y="118"/>
                  </a:lnTo>
                  <a:lnTo>
                    <a:pt x="189" y="123"/>
                  </a:lnTo>
                  <a:lnTo>
                    <a:pt x="189" y="121"/>
                  </a:lnTo>
                  <a:lnTo>
                    <a:pt x="189" y="121"/>
                  </a:lnTo>
                  <a:lnTo>
                    <a:pt x="190" y="118"/>
                  </a:lnTo>
                  <a:lnTo>
                    <a:pt x="192" y="115"/>
                  </a:lnTo>
                  <a:lnTo>
                    <a:pt x="192" y="115"/>
                  </a:lnTo>
                  <a:lnTo>
                    <a:pt x="194" y="113"/>
                  </a:lnTo>
                  <a:lnTo>
                    <a:pt x="197" y="113"/>
                  </a:lnTo>
                  <a:lnTo>
                    <a:pt x="207" y="113"/>
                  </a:lnTo>
                  <a:lnTo>
                    <a:pt x="207" y="113"/>
                  </a:lnTo>
                  <a:lnTo>
                    <a:pt x="208" y="113"/>
                  </a:lnTo>
                  <a:lnTo>
                    <a:pt x="210" y="115"/>
                  </a:lnTo>
                  <a:lnTo>
                    <a:pt x="210" y="115"/>
                  </a:lnTo>
                  <a:lnTo>
                    <a:pt x="212" y="118"/>
                  </a:lnTo>
                  <a:lnTo>
                    <a:pt x="212" y="120"/>
                  </a:lnTo>
                  <a:lnTo>
                    <a:pt x="205" y="177"/>
                  </a:lnTo>
                  <a:lnTo>
                    <a:pt x="205" y="177"/>
                  </a:lnTo>
                  <a:lnTo>
                    <a:pt x="205" y="190"/>
                  </a:lnTo>
                  <a:lnTo>
                    <a:pt x="205" y="190"/>
                  </a:lnTo>
                  <a:lnTo>
                    <a:pt x="205" y="194"/>
                  </a:lnTo>
                  <a:lnTo>
                    <a:pt x="207" y="197"/>
                  </a:lnTo>
                  <a:lnTo>
                    <a:pt x="208" y="198"/>
                  </a:lnTo>
                  <a:lnTo>
                    <a:pt x="212" y="198"/>
                  </a:lnTo>
                  <a:lnTo>
                    <a:pt x="212" y="198"/>
                  </a:lnTo>
                  <a:lnTo>
                    <a:pt x="217" y="198"/>
                  </a:lnTo>
                  <a:lnTo>
                    <a:pt x="222" y="195"/>
                  </a:lnTo>
                  <a:lnTo>
                    <a:pt x="226" y="190"/>
                  </a:lnTo>
                  <a:lnTo>
                    <a:pt x="231" y="185"/>
                  </a:lnTo>
                  <a:lnTo>
                    <a:pt x="231" y="185"/>
                  </a:lnTo>
                  <a:lnTo>
                    <a:pt x="236" y="177"/>
                  </a:lnTo>
                  <a:lnTo>
                    <a:pt x="240" y="169"/>
                  </a:lnTo>
                  <a:lnTo>
                    <a:pt x="241" y="159"/>
                  </a:lnTo>
                  <a:lnTo>
                    <a:pt x="241" y="149"/>
                  </a:lnTo>
                  <a:lnTo>
                    <a:pt x="241" y="149"/>
                  </a:lnTo>
                  <a:lnTo>
                    <a:pt x="240" y="136"/>
                  </a:lnTo>
                  <a:lnTo>
                    <a:pt x="236" y="123"/>
                  </a:lnTo>
                  <a:lnTo>
                    <a:pt x="230" y="112"/>
                  </a:lnTo>
                  <a:lnTo>
                    <a:pt x="220" y="102"/>
                  </a:lnTo>
                  <a:lnTo>
                    <a:pt x="220" y="102"/>
                  </a:lnTo>
                  <a:lnTo>
                    <a:pt x="208" y="93"/>
                  </a:lnTo>
                  <a:lnTo>
                    <a:pt x="195" y="87"/>
                  </a:lnTo>
                  <a:lnTo>
                    <a:pt x="182" y="84"/>
                  </a:lnTo>
                  <a:lnTo>
                    <a:pt x="167" y="84"/>
                  </a:lnTo>
                  <a:lnTo>
                    <a:pt x="167" y="84"/>
                  </a:lnTo>
                  <a:lnTo>
                    <a:pt x="151" y="84"/>
                  </a:lnTo>
                  <a:lnTo>
                    <a:pt x="136" y="89"/>
                  </a:lnTo>
                  <a:lnTo>
                    <a:pt x="123" y="95"/>
                  </a:lnTo>
                  <a:lnTo>
                    <a:pt x="112" y="107"/>
                  </a:lnTo>
                  <a:lnTo>
                    <a:pt x="112" y="107"/>
                  </a:lnTo>
                  <a:lnTo>
                    <a:pt x="102" y="118"/>
                  </a:lnTo>
                  <a:lnTo>
                    <a:pt x="95" y="131"/>
                  </a:lnTo>
                  <a:lnTo>
                    <a:pt x="90" y="146"/>
                  </a:lnTo>
                  <a:lnTo>
                    <a:pt x="89" y="162"/>
                  </a:lnTo>
                  <a:lnTo>
                    <a:pt x="89" y="162"/>
                  </a:lnTo>
                  <a:lnTo>
                    <a:pt x="90" y="177"/>
                  </a:lnTo>
                  <a:lnTo>
                    <a:pt x="94" y="192"/>
                  </a:lnTo>
                  <a:lnTo>
                    <a:pt x="100" y="205"/>
                  </a:lnTo>
                  <a:lnTo>
                    <a:pt x="110" y="218"/>
                  </a:lnTo>
                  <a:lnTo>
                    <a:pt x="110" y="218"/>
                  </a:lnTo>
                  <a:lnTo>
                    <a:pt x="122" y="228"/>
                  </a:lnTo>
                  <a:lnTo>
                    <a:pt x="136" y="235"/>
                  </a:lnTo>
                  <a:lnTo>
                    <a:pt x="153" y="240"/>
                  </a:lnTo>
                  <a:lnTo>
                    <a:pt x="171" y="241"/>
                  </a:lnTo>
                  <a:lnTo>
                    <a:pt x="171" y="241"/>
                  </a:lnTo>
                  <a:lnTo>
                    <a:pt x="182" y="240"/>
                  </a:lnTo>
                  <a:lnTo>
                    <a:pt x="194" y="238"/>
                  </a:lnTo>
                  <a:lnTo>
                    <a:pt x="207" y="235"/>
                  </a:lnTo>
                  <a:lnTo>
                    <a:pt x="218" y="231"/>
                  </a:lnTo>
                  <a:lnTo>
                    <a:pt x="225" y="228"/>
                  </a:lnTo>
                  <a:lnTo>
                    <a:pt x="225" y="228"/>
                  </a:lnTo>
                  <a:lnTo>
                    <a:pt x="226" y="228"/>
                  </a:lnTo>
                  <a:lnTo>
                    <a:pt x="230" y="228"/>
                  </a:lnTo>
                  <a:lnTo>
                    <a:pt x="230" y="228"/>
                  </a:lnTo>
                  <a:lnTo>
                    <a:pt x="233" y="230"/>
                  </a:lnTo>
                  <a:lnTo>
                    <a:pt x="235" y="233"/>
                  </a:lnTo>
                  <a:lnTo>
                    <a:pt x="236" y="236"/>
                  </a:lnTo>
                  <a:lnTo>
                    <a:pt x="236" y="236"/>
                  </a:lnTo>
                  <a:lnTo>
                    <a:pt x="238" y="238"/>
                  </a:lnTo>
                  <a:lnTo>
                    <a:pt x="236" y="241"/>
                  </a:lnTo>
                  <a:lnTo>
                    <a:pt x="236" y="241"/>
                  </a:lnTo>
                  <a:lnTo>
                    <a:pt x="235" y="244"/>
                  </a:lnTo>
                  <a:lnTo>
                    <a:pt x="233" y="246"/>
                  </a:lnTo>
                  <a:lnTo>
                    <a:pt x="226" y="249"/>
                  </a:lnTo>
                  <a:lnTo>
                    <a:pt x="226" y="249"/>
                  </a:lnTo>
                  <a:lnTo>
                    <a:pt x="212" y="254"/>
                  </a:lnTo>
                  <a:lnTo>
                    <a:pt x="199" y="258"/>
                  </a:lnTo>
                  <a:lnTo>
                    <a:pt x="184" y="259"/>
                  </a:lnTo>
                  <a:lnTo>
                    <a:pt x="171" y="261"/>
                  </a:lnTo>
                  <a:lnTo>
                    <a:pt x="171" y="261"/>
                  </a:lnTo>
                  <a:lnTo>
                    <a:pt x="148" y="258"/>
                  </a:lnTo>
                  <a:lnTo>
                    <a:pt x="138" y="256"/>
                  </a:lnTo>
                  <a:lnTo>
                    <a:pt x="128" y="253"/>
                  </a:lnTo>
                  <a:lnTo>
                    <a:pt x="118" y="249"/>
                  </a:lnTo>
                  <a:lnTo>
                    <a:pt x="110" y="244"/>
                  </a:lnTo>
                  <a:lnTo>
                    <a:pt x="102" y="238"/>
                  </a:lnTo>
                  <a:lnTo>
                    <a:pt x="95" y="231"/>
                  </a:lnTo>
                  <a:lnTo>
                    <a:pt x="95" y="231"/>
                  </a:lnTo>
                  <a:lnTo>
                    <a:pt x="82" y="217"/>
                  </a:lnTo>
                  <a:lnTo>
                    <a:pt x="74" y="200"/>
                  </a:lnTo>
                  <a:lnTo>
                    <a:pt x="67" y="182"/>
                  </a:lnTo>
                  <a:lnTo>
                    <a:pt x="66" y="162"/>
                  </a:lnTo>
                  <a:lnTo>
                    <a:pt x="66" y="162"/>
                  </a:lnTo>
                  <a:lnTo>
                    <a:pt x="67" y="143"/>
                  </a:lnTo>
                  <a:lnTo>
                    <a:pt x="71" y="133"/>
                  </a:lnTo>
                  <a:lnTo>
                    <a:pt x="74" y="125"/>
                  </a:lnTo>
                  <a:lnTo>
                    <a:pt x="77" y="116"/>
                  </a:lnTo>
                  <a:lnTo>
                    <a:pt x="82" y="108"/>
                  </a:lnTo>
                  <a:lnTo>
                    <a:pt x="95" y="93"/>
                  </a:lnTo>
                  <a:lnTo>
                    <a:pt x="95" y="93"/>
                  </a:lnTo>
                  <a:lnTo>
                    <a:pt x="112" y="80"/>
                  </a:lnTo>
                  <a:lnTo>
                    <a:pt x="128" y="72"/>
                  </a:lnTo>
                  <a:lnTo>
                    <a:pt x="148" y="66"/>
                  </a:lnTo>
                  <a:lnTo>
                    <a:pt x="167" y="64"/>
                  </a:lnTo>
                  <a:lnTo>
                    <a:pt x="167" y="64"/>
                  </a:lnTo>
                  <a:lnTo>
                    <a:pt x="185" y="66"/>
                  </a:lnTo>
                  <a:lnTo>
                    <a:pt x="204" y="71"/>
                  </a:lnTo>
                  <a:lnTo>
                    <a:pt x="220" y="79"/>
                  </a:lnTo>
                  <a:lnTo>
                    <a:pt x="233" y="89"/>
                  </a:lnTo>
                  <a:lnTo>
                    <a:pt x="233" y="89"/>
                  </a:lnTo>
                  <a:lnTo>
                    <a:pt x="245" y="102"/>
                  </a:lnTo>
                  <a:lnTo>
                    <a:pt x="254" y="116"/>
                  </a:lnTo>
                  <a:lnTo>
                    <a:pt x="259" y="133"/>
                  </a:lnTo>
                  <a:lnTo>
                    <a:pt x="261" y="149"/>
                  </a:lnTo>
                  <a:lnTo>
                    <a:pt x="261" y="149"/>
                  </a:lnTo>
                  <a:lnTo>
                    <a:pt x="259" y="162"/>
                  </a:lnTo>
                  <a:lnTo>
                    <a:pt x="256" y="176"/>
                  </a:lnTo>
                  <a:lnTo>
                    <a:pt x="253" y="187"/>
                  </a:lnTo>
                  <a:lnTo>
                    <a:pt x="245" y="197"/>
                  </a:lnTo>
                  <a:close/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4" name="Freeform 514"/>
            <p:cNvSpPr>
              <a:spLocks/>
            </p:cNvSpPr>
            <p:nvPr userDrawn="1"/>
          </p:nvSpPr>
          <p:spPr bwMode="auto">
            <a:xfrm>
              <a:off x="5229225" y="3960813"/>
              <a:ext cx="519113" cy="515937"/>
            </a:xfrm>
            <a:custGeom>
              <a:avLst/>
              <a:gdLst/>
              <a:ahLst/>
              <a:cxnLst>
                <a:cxn ang="0">
                  <a:pos x="164" y="0"/>
                </a:cxn>
                <a:cxn ang="0">
                  <a:pos x="131" y="3"/>
                </a:cxn>
                <a:cxn ang="0">
                  <a:pos x="100" y="13"/>
                </a:cxn>
                <a:cxn ang="0">
                  <a:pos x="72" y="28"/>
                </a:cxn>
                <a:cxn ang="0">
                  <a:pos x="48" y="48"/>
                </a:cxn>
                <a:cxn ang="0">
                  <a:pos x="28" y="72"/>
                </a:cxn>
                <a:cxn ang="0">
                  <a:pos x="13" y="98"/>
                </a:cxn>
                <a:cxn ang="0">
                  <a:pos x="3" y="130"/>
                </a:cxn>
                <a:cxn ang="0">
                  <a:pos x="0" y="162"/>
                </a:cxn>
                <a:cxn ang="0">
                  <a:pos x="2" y="179"/>
                </a:cxn>
                <a:cxn ang="0">
                  <a:pos x="8" y="210"/>
                </a:cxn>
                <a:cxn ang="0">
                  <a:pos x="20" y="240"/>
                </a:cxn>
                <a:cxn ang="0">
                  <a:pos x="38" y="266"/>
                </a:cxn>
                <a:cxn ang="0">
                  <a:pos x="61" y="287"/>
                </a:cxn>
                <a:cxn ang="0">
                  <a:pos x="85" y="305"/>
                </a:cxn>
                <a:cxn ang="0">
                  <a:pos x="115" y="318"/>
                </a:cxn>
                <a:cxn ang="0">
                  <a:pos x="146" y="325"/>
                </a:cxn>
                <a:cxn ang="0">
                  <a:pos x="164" y="325"/>
                </a:cxn>
                <a:cxn ang="0">
                  <a:pos x="195" y="322"/>
                </a:cxn>
                <a:cxn ang="0">
                  <a:pos x="226" y="312"/>
                </a:cxn>
                <a:cxn ang="0">
                  <a:pos x="254" y="297"/>
                </a:cxn>
                <a:cxn ang="0">
                  <a:pos x="279" y="277"/>
                </a:cxn>
                <a:cxn ang="0">
                  <a:pos x="299" y="253"/>
                </a:cxn>
                <a:cxn ang="0">
                  <a:pos x="313" y="226"/>
                </a:cxn>
                <a:cxn ang="0">
                  <a:pos x="323" y="195"/>
                </a:cxn>
                <a:cxn ang="0">
                  <a:pos x="327" y="162"/>
                </a:cxn>
                <a:cxn ang="0">
                  <a:pos x="325" y="146"/>
                </a:cxn>
                <a:cxn ang="0">
                  <a:pos x="318" y="115"/>
                </a:cxn>
                <a:cxn ang="0">
                  <a:pos x="307" y="85"/>
                </a:cxn>
                <a:cxn ang="0">
                  <a:pos x="289" y="59"/>
                </a:cxn>
                <a:cxn ang="0">
                  <a:pos x="267" y="38"/>
                </a:cxn>
                <a:cxn ang="0">
                  <a:pos x="241" y="20"/>
                </a:cxn>
                <a:cxn ang="0">
                  <a:pos x="212" y="7"/>
                </a:cxn>
                <a:cxn ang="0">
                  <a:pos x="181" y="0"/>
                </a:cxn>
              </a:cxnLst>
              <a:rect l="0" t="0" r="r" b="b"/>
              <a:pathLst>
                <a:path w="327" h="325">
                  <a:moveTo>
                    <a:pt x="164" y="0"/>
                  </a:moveTo>
                  <a:lnTo>
                    <a:pt x="164" y="0"/>
                  </a:lnTo>
                  <a:lnTo>
                    <a:pt x="146" y="0"/>
                  </a:lnTo>
                  <a:lnTo>
                    <a:pt x="131" y="3"/>
                  </a:lnTo>
                  <a:lnTo>
                    <a:pt x="115" y="7"/>
                  </a:lnTo>
                  <a:lnTo>
                    <a:pt x="100" y="13"/>
                  </a:lnTo>
                  <a:lnTo>
                    <a:pt x="85" y="20"/>
                  </a:lnTo>
                  <a:lnTo>
                    <a:pt x="72" y="28"/>
                  </a:lnTo>
                  <a:lnTo>
                    <a:pt x="61" y="38"/>
                  </a:lnTo>
                  <a:lnTo>
                    <a:pt x="48" y="48"/>
                  </a:lnTo>
                  <a:lnTo>
                    <a:pt x="38" y="59"/>
                  </a:lnTo>
                  <a:lnTo>
                    <a:pt x="28" y="72"/>
                  </a:lnTo>
                  <a:lnTo>
                    <a:pt x="20" y="85"/>
                  </a:lnTo>
                  <a:lnTo>
                    <a:pt x="13" y="98"/>
                  </a:lnTo>
                  <a:lnTo>
                    <a:pt x="8" y="115"/>
                  </a:lnTo>
                  <a:lnTo>
                    <a:pt x="3" y="130"/>
                  </a:lnTo>
                  <a:lnTo>
                    <a:pt x="2" y="146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2" y="179"/>
                  </a:lnTo>
                  <a:lnTo>
                    <a:pt x="3" y="195"/>
                  </a:lnTo>
                  <a:lnTo>
                    <a:pt x="8" y="210"/>
                  </a:lnTo>
                  <a:lnTo>
                    <a:pt x="13" y="226"/>
                  </a:lnTo>
                  <a:lnTo>
                    <a:pt x="20" y="240"/>
                  </a:lnTo>
                  <a:lnTo>
                    <a:pt x="28" y="253"/>
                  </a:lnTo>
                  <a:lnTo>
                    <a:pt x="38" y="266"/>
                  </a:lnTo>
                  <a:lnTo>
                    <a:pt x="48" y="277"/>
                  </a:lnTo>
                  <a:lnTo>
                    <a:pt x="61" y="287"/>
                  </a:lnTo>
                  <a:lnTo>
                    <a:pt x="72" y="297"/>
                  </a:lnTo>
                  <a:lnTo>
                    <a:pt x="85" y="305"/>
                  </a:lnTo>
                  <a:lnTo>
                    <a:pt x="100" y="312"/>
                  </a:lnTo>
                  <a:lnTo>
                    <a:pt x="115" y="318"/>
                  </a:lnTo>
                  <a:lnTo>
                    <a:pt x="131" y="322"/>
                  </a:lnTo>
                  <a:lnTo>
                    <a:pt x="146" y="325"/>
                  </a:lnTo>
                  <a:lnTo>
                    <a:pt x="164" y="325"/>
                  </a:lnTo>
                  <a:lnTo>
                    <a:pt x="164" y="325"/>
                  </a:lnTo>
                  <a:lnTo>
                    <a:pt x="181" y="325"/>
                  </a:lnTo>
                  <a:lnTo>
                    <a:pt x="195" y="322"/>
                  </a:lnTo>
                  <a:lnTo>
                    <a:pt x="212" y="318"/>
                  </a:lnTo>
                  <a:lnTo>
                    <a:pt x="226" y="312"/>
                  </a:lnTo>
                  <a:lnTo>
                    <a:pt x="241" y="305"/>
                  </a:lnTo>
                  <a:lnTo>
                    <a:pt x="254" y="297"/>
                  </a:lnTo>
                  <a:lnTo>
                    <a:pt x="267" y="287"/>
                  </a:lnTo>
                  <a:lnTo>
                    <a:pt x="279" y="277"/>
                  </a:lnTo>
                  <a:lnTo>
                    <a:pt x="289" y="266"/>
                  </a:lnTo>
                  <a:lnTo>
                    <a:pt x="299" y="253"/>
                  </a:lnTo>
                  <a:lnTo>
                    <a:pt x="307" y="240"/>
                  </a:lnTo>
                  <a:lnTo>
                    <a:pt x="313" y="226"/>
                  </a:lnTo>
                  <a:lnTo>
                    <a:pt x="318" y="210"/>
                  </a:lnTo>
                  <a:lnTo>
                    <a:pt x="323" y="195"/>
                  </a:lnTo>
                  <a:lnTo>
                    <a:pt x="325" y="179"/>
                  </a:lnTo>
                  <a:lnTo>
                    <a:pt x="327" y="162"/>
                  </a:lnTo>
                  <a:lnTo>
                    <a:pt x="327" y="162"/>
                  </a:lnTo>
                  <a:lnTo>
                    <a:pt x="325" y="146"/>
                  </a:lnTo>
                  <a:lnTo>
                    <a:pt x="323" y="130"/>
                  </a:lnTo>
                  <a:lnTo>
                    <a:pt x="318" y="115"/>
                  </a:lnTo>
                  <a:lnTo>
                    <a:pt x="313" y="98"/>
                  </a:lnTo>
                  <a:lnTo>
                    <a:pt x="307" y="85"/>
                  </a:lnTo>
                  <a:lnTo>
                    <a:pt x="299" y="72"/>
                  </a:lnTo>
                  <a:lnTo>
                    <a:pt x="289" y="59"/>
                  </a:lnTo>
                  <a:lnTo>
                    <a:pt x="279" y="48"/>
                  </a:lnTo>
                  <a:lnTo>
                    <a:pt x="267" y="38"/>
                  </a:lnTo>
                  <a:lnTo>
                    <a:pt x="254" y="28"/>
                  </a:lnTo>
                  <a:lnTo>
                    <a:pt x="241" y="20"/>
                  </a:lnTo>
                  <a:lnTo>
                    <a:pt x="226" y="13"/>
                  </a:lnTo>
                  <a:lnTo>
                    <a:pt x="212" y="7"/>
                  </a:lnTo>
                  <a:lnTo>
                    <a:pt x="195" y="3"/>
                  </a:lnTo>
                  <a:lnTo>
                    <a:pt x="181" y="0"/>
                  </a:lnTo>
                  <a:lnTo>
                    <a:pt x="16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5" name="Freeform 515"/>
            <p:cNvSpPr>
              <a:spLocks/>
            </p:cNvSpPr>
            <p:nvPr userDrawn="1"/>
          </p:nvSpPr>
          <p:spPr bwMode="auto">
            <a:xfrm>
              <a:off x="5334000" y="4062413"/>
              <a:ext cx="309563" cy="312737"/>
            </a:xfrm>
            <a:custGeom>
              <a:avLst/>
              <a:gdLst/>
              <a:ahLst/>
              <a:cxnLst>
                <a:cxn ang="0">
                  <a:pos x="172" y="143"/>
                </a:cxn>
                <a:cxn ang="0">
                  <a:pos x="142" y="154"/>
                </a:cxn>
                <a:cxn ang="0">
                  <a:pos x="128" y="151"/>
                </a:cxn>
                <a:cxn ang="0">
                  <a:pos x="119" y="139"/>
                </a:cxn>
                <a:cxn ang="0">
                  <a:pos x="98" y="154"/>
                </a:cxn>
                <a:cxn ang="0">
                  <a:pos x="82" y="154"/>
                </a:cxn>
                <a:cxn ang="0">
                  <a:pos x="60" y="141"/>
                </a:cxn>
                <a:cxn ang="0">
                  <a:pos x="52" y="123"/>
                </a:cxn>
                <a:cxn ang="0">
                  <a:pos x="49" y="102"/>
                </a:cxn>
                <a:cxn ang="0">
                  <a:pos x="57" y="70"/>
                </a:cxn>
                <a:cxn ang="0">
                  <a:pos x="70" y="56"/>
                </a:cxn>
                <a:cxn ang="0">
                  <a:pos x="97" y="48"/>
                </a:cxn>
                <a:cxn ang="0">
                  <a:pos x="111" y="51"/>
                </a:cxn>
                <a:cxn ang="0">
                  <a:pos x="123" y="57"/>
                </a:cxn>
                <a:cxn ang="0">
                  <a:pos x="126" y="51"/>
                </a:cxn>
                <a:cxn ang="0">
                  <a:pos x="131" y="49"/>
                </a:cxn>
                <a:cxn ang="0">
                  <a:pos x="142" y="49"/>
                </a:cxn>
                <a:cxn ang="0">
                  <a:pos x="146" y="54"/>
                </a:cxn>
                <a:cxn ang="0">
                  <a:pos x="139" y="113"/>
                </a:cxn>
                <a:cxn ang="0">
                  <a:pos x="139" y="130"/>
                </a:cxn>
                <a:cxn ang="0">
                  <a:pos x="146" y="134"/>
                </a:cxn>
                <a:cxn ang="0">
                  <a:pos x="156" y="131"/>
                </a:cxn>
                <a:cxn ang="0">
                  <a:pos x="165" y="121"/>
                </a:cxn>
                <a:cxn ang="0">
                  <a:pos x="175" y="95"/>
                </a:cxn>
                <a:cxn ang="0">
                  <a:pos x="174" y="72"/>
                </a:cxn>
                <a:cxn ang="0">
                  <a:pos x="154" y="38"/>
                </a:cxn>
                <a:cxn ang="0">
                  <a:pos x="129" y="23"/>
                </a:cxn>
                <a:cxn ang="0">
                  <a:pos x="101" y="20"/>
                </a:cxn>
                <a:cxn ang="0">
                  <a:pos x="57" y="31"/>
                </a:cxn>
                <a:cxn ang="0">
                  <a:pos x="36" y="54"/>
                </a:cxn>
                <a:cxn ang="0">
                  <a:pos x="23" y="98"/>
                </a:cxn>
                <a:cxn ang="0">
                  <a:pos x="28" y="128"/>
                </a:cxn>
                <a:cxn ang="0">
                  <a:pos x="44" y="154"/>
                </a:cxn>
                <a:cxn ang="0">
                  <a:pos x="87" y="176"/>
                </a:cxn>
                <a:cxn ang="0">
                  <a:pos x="116" y="176"/>
                </a:cxn>
                <a:cxn ang="0">
                  <a:pos x="152" y="167"/>
                </a:cxn>
                <a:cxn ang="0">
                  <a:pos x="160" y="164"/>
                </a:cxn>
                <a:cxn ang="0">
                  <a:pos x="167" y="166"/>
                </a:cxn>
                <a:cxn ang="0">
                  <a:pos x="170" y="172"/>
                </a:cxn>
                <a:cxn ang="0">
                  <a:pos x="170" y="177"/>
                </a:cxn>
                <a:cxn ang="0">
                  <a:pos x="160" y="185"/>
                </a:cxn>
                <a:cxn ang="0">
                  <a:pos x="133" y="194"/>
                </a:cxn>
                <a:cxn ang="0">
                  <a:pos x="105" y="197"/>
                </a:cxn>
                <a:cxn ang="0">
                  <a:pos x="62" y="189"/>
                </a:cxn>
                <a:cxn ang="0">
                  <a:pos x="36" y="174"/>
                </a:cxn>
                <a:cxn ang="0">
                  <a:pos x="16" y="153"/>
                </a:cxn>
                <a:cxn ang="0">
                  <a:pos x="0" y="98"/>
                </a:cxn>
                <a:cxn ang="0">
                  <a:pos x="5" y="69"/>
                </a:cxn>
                <a:cxn ang="0">
                  <a:pos x="16" y="44"/>
                </a:cxn>
                <a:cxn ang="0">
                  <a:pos x="46" y="16"/>
                </a:cxn>
                <a:cxn ang="0">
                  <a:pos x="101" y="0"/>
                </a:cxn>
                <a:cxn ang="0">
                  <a:pos x="138" y="7"/>
                </a:cxn>
                <a:cxn ang="0">
                  <a:pos x="167" y="25"/>
                </a:cxn>
                <a:cxn ang="0">
                  <a:pos x="193" y="69"/>
                </a:cxn>
                <a:cxn ang="0">
                  <a:pos x="193" y="98"/>
                </a:cxn>
                <a:cxn ang="0">
                  <a:pos x="179" y="133"/>
                </a:cxn>
              </a:cxnLst>
              <a:rect l="0" t="0" r="r" b="b"/>
              <a:pathLst>
                <a:path w="195" h="197">
                  <a:moveTo>
                    <a:pt x="179" y="133"/>
                  </a:moveTo>
                  <a:lnTo>
                    <a:pt x="179" y="133"/>
                  </a:lnTo>
                  <a:lnTo>
                    <a:pt x="172" y="143"/>
                  </a:lnTo>
                  <a:lnTo>
                    <a:pt x="162" y="149"/>
                  </a:lnTo>
                  <a:lnTo>
                    <a:pt x="152" y="153"/>
                  </a:lnTo>
                  <a:lnTo>
                    <a:pt x="142" y="154"/>
                  </a:lnTo>
                  <a:lnTo>
                    <a:pt x="142" y="154"/>
                  </a:lnTo>
                  <a:lnTo>
                    <a:pt x="134" y="154"/>
                  </a:lnTo>
                  <a:lnTo>
                    <a:pt x="128" y="151"/>
                  </a:lnTo>
                  <a:lnTo>
                    <a:pt x="123" y="146"/>
                  </a:lnTo>
                  <a:lnTo>
                    <a:pt x="119" y="139"/>
                  </a:lnTo>
                  <a:lnTo>
                    <a:pt x="119" y="139"/>
                  </a:lnTo>
                  <a:lnTo>
                    <a:pt x="113" y="146"/>
                  </a:lnTo>
                  <a:lnTo>
                    <a:pt x="106" y="151"/>
                  </a:lnTo>
                  <a:lnTo>
                    <a:pt x="98" y="154"/>
                  </a:lnTo>
                  <a:lnTo>
                    <a:pt x="90" y="154"/>
                  </a:lnTo>
                  <a:lnTo>
                    <a:pt x="90" y="154"/>
                  </a:lnTo>
                  <a:lnTo>
                    <a:pt x="82" y="154"/>
                  </a:lnTo>
                  <a:lnTo>
                    <a:pt x="75" y="151"/>
                  </a:lnTo>
                  <a:lnTo>
                    <a:pt x="67" y="146"/>
                  </a:lnTo>
                  <a:lnTo>
                    <a:pt x="60" y="141"/>
                  </a:lnTo>
                  <a:lnTo>
                    <a:pt x="60" y="141"/>
                  </a:lnTo>
                  <a:lnTo>
                    <a:pt x="56" y="133"/>
                  </a:lnTo>
                  <a:lnTo>
                    <a:pt x="52" y="123"/>
                  </a:lnTo>
                  <a:lnTo>
                    <a:pt x="49" y="113"/>
                  </a:lnTo>
                  <a:lnTo>
                    <a:pt x="49" y="102"/>
                  </a:lnTo>
                  <a:lnTo>
                    <a:pt x="49" y="102"/>
                  </a:lnTo>
                  <a:lnTo>
                    <a:pt x="49" y="90"/>
                  </a:lnTo>
                  <a:lnTo>
                    <a:pt x="52" y="80"/>
                  </a:lnTo>
                  <a:lnTo>
                    <a:pt x="57" y="70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70" y="56"/>
                  </a:lnTo>
                  <a:lnTo>
                    <a:pt x="78" y="51"/>
                  </a:lnTo>
                  <a:lnTo>
                    <a:pt x="87" y="48"/>
                  </a:lnTo>
                  <a:lnTo>
                    <a:pt x="97" y="48"/>
                  </a:lnTo>
                  <a:lnTo>
                    <a:pt x="97" y="48"/>
                  </a:lnTo>
                  <a:lnTo>
                    <a:pt x="105" y="48"/>
                  </a:lnTo>
                  <a:lnTo>
                    <a:pt x="111" y="51"/>
                  </a:lnTo>
                  <a:lnTo>
                    <a:pt x="118" y="54"/>
                  </a:lnTo>
                  <a:lnTo>
                    <a:pt x="123" y="59"/>
                  </a:lnTo>
                  <a:lnTo>
                    <a:pt x="123" y="57"/>
                  </a:lnTo>
                  <a:lnTo>
                    <a:pt x="123" y="57"/>
                  </a:lnTo>
                  <a:lnTo>
                    <a:pt x="124" y="54"/>
                  </a:lnTo>
                  <a:lnTo>
                    <a:pt x="126" y="51"/>
                  </a:lnTo>
                  <a:lnTo>
                    <a:pt x="126" y="51"/>
                  </a:lnTo>
                  <a:lnTo>
                    <a:pt x="128" y="49"/>
                  </a:lnTo>
                  <a:lnTo>
                    <a:pt x="131" y="49"/>
                  </a:lnTo>
                  <a:lnTo>
                    <a:pt x="141" y="49"/>
                  </a:lnTo>
                  <a:lnTo>
                    <a:pt x="141" y="49"/>
                  </a:lnTo>
                  <a:lnTo>
                    <a:pt x="142" y="49"/>
                  </a:lnTo>
                  <a:lnTo>
                    <a:pt x="144" y="51"/>
                  </a:lnTo>
                  <a:lnTo>
                    <a:pt x="144" y="51"/>
                  </a:lnTo>
                  <a:lnTo>
                    <a:pt x="146" y="54"/>
                  </a:lnTo>
                  <a:lnTo>
                    <a:pt x="146" y="56"/>
                  </a:lnTo>
                  <a:lnTo>
                    <a:pt x="139" y="113"/>
                  </a:lnTo>
                  <a:lnTo>
                    <a:pt x="139" y="113"/>
                  </a:lnTo>
                  <a:lnTo>
                    <a:pt x="139" y="126"/>
                  </a:lnTo>
                  <a:lnTo>
                    <a:pt x="139" y="126"/>
                  </a:lnTo>
                  <a:lnTo>
                    <a:pt x="139" y="130"/>
                  </a:lnTo>
                  <a:lnTo>
                    <a:pt x="141" y="133"/>
                  </a:lnTo>
                  <a:lnTo>
                    <a:pt x="142" y="134"/>
                  </a:lnTo>
                  <a:lnTo>
                    <a:pt x="146" y="134"/>
                  </a:lnTo>
                  <a:lnTo>
                    <a:pt x="146" y="134"/>
                  </a:lnTo>
                  <a:lnTo>
                    <a:pt x="151" y="134"/>
                  </a:lnTo>
                  <a:lnTo>
                    <a:pt x="156" y="131"/>
                  </a:lnTo>
                  <a:lnTo>
                    <a:pt x="160" y="126"/>
                  </a:lnTo>
                  <a:lnTo>
                    <a:pt x="165" y="121"/>
                  </a:lnTo>
                  <a:lnTo>
                    <a:pt x="165" y="121"/>
                  </a:lnTo>
                  <a:lnTo>
                    <a:pt x="170" y="113"/>
                  </a:lnTo>
                  <a:lnTo>
                    <a:pt x="174" y="105"/>
                  </a:lnTo>
                  <a:lnTo>
                    <a:pt x="175" y="95"/>
                  </a:lnTo>
                  <a:lnTo>
                    <a:pt x="175" y="85"/>
                  </a:lnTo>
                  <a:lnTo>
                    <a:pt x="175" y="85"/>
                  </a:lnTo>
                  <a:lnTo>
                    <a:pt x="174" y="72"/>
                  </a:lnTo>
                  <a:lnTo>
                    <a:pt x="170" y="59"/>
                  </a:lnTo>
                  <a:lnTo>
                    <a:pt x="164" y="48"/>
                  </a:lnTo>
                  <a:lnTo>
                    <a:pt x="154" y="38"/>
                  </a:lnTo>
                  <a:lnTo>
                    <a:pt x="154" y="38"/>
                  </a:lnTo>
                  <a:lnTo>
                    <a:pt x="142" y="29"/>
                  </a:lnTo>
                  <a:lnTo>
                    <a:pt x="129" y="23"/>
                  </a:lnTo>
                  <a:lnTo>
                    <a:pt x="116" y="20"/>
                  </a:lnTo>
                  <a:lnTo>
                    <a:pt x="101" y="20"/>
                  </a:lnTo>
                  <a:lnTo>
                    <a:pt x="101" y="20"/>
                  </a:lnTo>
                  <a:lnTo>
                    <a:pt x="85" y="20"/>
                  </a:lnTo>
                  <a:lnTo>
                    <a:pt x="70" y="25"/>
                  </a:lnTo>
                  <a:lnTo>
                    <a:pt x="57" y="31"/>
                  </a:lnTo>
                  <a:lnTo>
                    <a:pt x="46" y="43"/>
                  </a:lnTo>
                  <a:lnTo>
                    <a:pt x="46" y="43"/>
                  </a:lnTo>
                  <a:lnTo>
                    <a:pt x="36" y="54"/>
                  </a:lnTo>
                  <a:lnTo>
                    <a:pt x="29" y="67"/>
                  </a:lnTo>
                  <a:lnTo>
                    <a:pt x="24" y="82"/>
                  </a:lnTo>
                  <a:lnTo>
                    <a:pt x="23" y="98"/>
                  </a:lnTo>
                  <a:lnTo>
                    <a:pt x="23" y="98"/>
                  </a:lnTo>
                  <a:lnTo>
                    <a:pt x="24" y="113"/>
                  </a:lnTo>
                  <a:lnTo>
                    <a:pt x="28" y="128"/>
                  </a:lnTo>
                  <a:lnTo>
                    <a:pt x="34" y="141"/>
                  </a:lnTo>
                  <a:lnTo>
                    <a:pt x="44" y="154"/>
                  </a:lnTo>
                  <a:lnTo>
                    <a:pt x="44" y="154"/>
                  </a:lnTo>
                  <a:lnTo>
                    <a:pt x="56" y="164"/>
                  </a:lnTo>
                  <a:lnTo>
                    <a:pt x="70" y="171"/>
                  </a:lnTo>
                  <a:lnTo>
                    <a:pt x="87" y="176"/>
                  </a:lnTo>
                  <a:lnTo>
                    <a:pt x="105" y="177"/>
                  </a:lnTo>
                  <a:lnTo>
                    <a:pt x="105" y="177"/>
                  </a:lnTo>
                  <a:lnTo>
                    <a:pt x="116" y="176"/>
                  </a:lnTo>
                  <a:lnTo>
                    <a:pt x="128" y="174"/>
                  </a:lnTo>
                  <a:lnTo>
                    <a:pt x="141" y="171"/>
                  </a:lnTo>
                  <a:lnTo>
                    <a:pt x="152" y="167"/>
                  </a:lnTo>
                  <a:lnTo>
                    <a:pt x="159" y="164"/>
                  </a:lnTo>
                  <a:lnTo>
                    <a:pt x="159" y="164"/>
                  </a:lnTo>
                  <a:lnTo>
                    <a:pt x="160" y="164"/>
                  </a:lnTo>
                  <a:lnTo>
                    <a:pt x="164" y="164"/>
                  </a:lnTo>
                  <a:lnTo>
                    <a:pt x="164" y="164"/>
                  </a:lnTo>
                  <a:lnTo>
                    <a:pt x="167" y="166"/>
                  </a:lnTo>
                  <a:lnTo>
                    <a:pt x="169" y="169"/>
                  </a:lnTo>
                  <a:lnTo>
                    <a:pt x="170" y="172"/>
                  </a:lnTo>
                  <a:lnTo>
                    <a:pt x="170" y="172"/>
                  </a:lnTo>
                  <a:lnTo>
                    <a:pt x="172" y="174"/>
                  </a:lnTo>
                  <a:lnTo>
                    <a:pt x="170" y="177"/>
                  </a:lnTo>
                  <a:lnTo>
                    <a:pt x="170" y="177"/>
                  </a:lnTo>
                  <a:lnTo>
                    <a:pt x="169" y="180"/>
                  </a:lnTo>
                  <a:lnTo>
                    <a:pt x="167" y="182"/>
                  </a:lnTo>
                  <a:lnTo>
                    <a:pt x="160" y="185"/>
                  </a:lnTo>
                  <a:lnTo>
                    <a:pt x="160" y="185"/>
                  </a:lnTo>
                  <a:lnTo>
                    <a:pt x="146" y="190"/>
                  </a:lnTo>
                  <a:lnTo>
                    <a:pt x="133" y="194"/>
                  </a:lnTo>
                  <a:lnTo>
                    <a:pt x="118" y="195"/>
                  </a:lnTo>
                  <a:lnTo>
                    <a:pt x="105" y="197"/>
                  </a:lnTo>
                  <a:lnTo>
                    <a:pt x="105" y="197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189"/>
                  </a:lnTo>
                  <a:lnTo>
                    <a:pt x="52" y="185"/>
                  </a:lnTo>
                  <a:lnTo>
                    <a:pt x="44" y="180"/>
                  </a:lnTo>
                  <a:lnTo>
                    <a:pt x="36" y="174"/>
                  </a:lnTo>
                  <a:lnTo>
                    <a:pt x="29" y="167"/>
                  </a:lnTo>
                  <a:lnTo>
                    <a:pt x="29" y="167"/>
                  </a:lnTo>
                  <a:lnTo>
                    <a:pt x="16" y="153"/>
                  </a:lnTo>
                  <a:lnTo>
                    <a:pt x="8" y="136"/>
                  </a:lnTo>
                  <a:lnTo>
                    <a:pt x="1" y="118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1" y="79"/>
                  </a:lnTo>
                  <a:lnTo>
                    <a:pt x="5" y="69"/>
                  </a:lnTo>
                  <a:lnTo>
                    <a:pt x="8" y="61"/>
                  </a:lnTo>
                  <a:lnTo>
                    <a:pt x="11" y="52"/>
                  </a:lnTo>
                  <a:lnTo>
                    <a:pt x="16" y="44"/>
                  </a:lnTo>
                  <a:lnTo>
                    <a:pt x="29" y="29"/>
                  </a:lnTo>
                  <a:lnTo>
                    <a:pt x="29" y="29"/>
                  </a:lnTo>
                  <a:lnTo>
                    <a:pt x="46" y="16"/>
                  </a:lnTo>
                  <a:lnTo>
                    <a:pt x="62" y="8"/>
                  </a:lnTo>
                  <a:lnTo>
                    <a:pt x="82" y="2"/>
                  </a:lnTo>
                  <a:lnTo>
                    <a:pt x="101" y="0"/>
                  </a:lnTo>
                  <a:lnTo>
                    <a:pt x="101" y="0"/>
                  </a:lnTo>
                  <a:lnTo>
                    <a:pt x="119" y="2"/>
                  </a:lnTo>
                  <a:lnTo>
                    <a:pt x="138" y="7"/>
                  </a:lnTo>
                  <a:lnTo>
                    <a:pt x="154" y="15"/>
                  </a:lnTo>
                  <a:lnTo>
                    <a:pt x="167" y="25"/>
                  </a:lnTo>
                  <a:lnTo>
                    <a:pt x="167" y="25"/>
                  </a:lnTo>
                  <a:lnTo>
                    <a:pt x="179" y="38"/>
                  </a:lnTo>
                  <a:lnTo>
                    <a:pt x="188" y="52"/>
                  </a:lnTo>
                  <a:lnTo>
                    <a:pt x="193" y="69"/>
                  </a:lnTo>
                  <a:lnTo>
                    <a:pt x="195" y="85"/>
                  </a:lnTo>
                  <a:lnTo>
                    <a:pt x="195" y="85"/>
                  </a:lnTo>
                  <a:lnTo>
                    <a:pt x="193" y="98"/>
                  </a:lnTo>
                  <a:lnTo>
                    <a:pt x="190" y="112"/>
                  </a:lnTo>
                  <a:lnTo>
                    <a:pt x="187" y="123"/>
                  </a:lnTo>
                  <a:lnTo>
                    <a:pt x="179" y="133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6" name="Freeform 516"/>
            <p:cNvSpPr>
              <a:spLocks/>
            </p:cNvSpPr>
            <p:nvPr userDrawn="1"/>
          </p:nvSpPr>
          <p:spPr bwMode="auto">
            <a:xfrm>
              <a:off x="5745163" y="3835400"/>
              <a:ext cx="146050" cy="1460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2"/>
                </a:cxn>
                <a:cxn ang="0">
                  <a:pos x="92" y="92"/>
                </a:cxn>
                <a:cxn ang="0">
                  <a:pos x="0" y="0"/>
                </a:cxn>
              </a:cxnLst>
              <a:rect l="0" t="0" r="r" b="b"/>
              <a:pathLst>
                <a:path w="92" h="92">
                  <a:moveTo>
                    <a:pt x="0" y="0"/>
                  </a:moveTo>
                  <a:lnTo>
                    <a:pt x="0" y="92"/>
                  </a:lnTo>
                  <a:lnTo>
                    <a:pt x="92" y="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98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7" name="Freeform 517"/>
            <p:cNvSpPr>
              <a:spLocks/>
            </p:cNvSpPr>
            <p:nvPr userDrawn="1"/>
          </p:nvSpPr>
          <p:spPr bwMode="auto">
            <a:xfrm>
              <a:off x="5013325" y="4095750"/>
              <a:ext cx="950913" cy="596900"/>
            </a:xfrm>
            <a:custGeom>
              <a:avLst/>
              <a:gdLst/>
              <a:ahLst/>
              <a:cxnLst>
                <a:cxn ang="0">
                  <a:pos x="599" y="0"/>
                </a:cxn>
                <a:cxn ang="0">
                  <a:pos x="599" y="0"/>
                </a:cxn>
                <a:cxn ang="0">
                  <a:pos x="553" y="30"/>
                </a:cxn>
                <a:cxn ang="0">
                  <a:pos x="553" y="210"/>
                </a:cxn>
                <a:cxn ang="0">
                  <a:pos x="392" y="210"/>
                </a:cxn>
                <a:cxn ang="0">
                  <a:pos x="392" y="210"/>
                </a:cxn>
                <a:cxn ang="0">
                  <a:pos x="372" y="223"/>
                </a:cxn>
                <a:cxn ang="0">
                  <a:pos x="349" y="232"/>
                </a:cxn>
                <a:cxn ang="0">
                  <a:pos x="325" y="238"/>
                </a:cxn>
                <a:cxn ang="0">
                  <a:pos x="312" y="240"/>
                </a:cxn>
                <a:cxn ang="0">
                  <a:pos x="300" y="240"/>
                </a:cxn>
                <a:cxn ang="0">
                  <a:pos x="300" y="240"/>
                </a:cxn>
                <a:cxn ang="0">
                  <a:pos x="287" y="240"/>
                </a:cxn>
                <a:cxn ang="0">
                  <a:pos x="274" y="238"/>
                </a:cxn>
                <a:cxn ang="0">
                  <a:pos x="249" y="232"/>
                </a:cxn>
                <a:cxn ang="0">
                  <a:pos x="226" y="223"/>
                </a:cxn>
                <a:cxn ang="0">
                  <a:pos x="207" y="210"/>
                </a:cxn>
                <a:cxn ang="0">
                  <a:pos x="39" y="210"/>
                </a:cxn>
                <a:cxn ang="0">
                  <a:pos x="39" y="25"/>
                </a:cxn>
                <a:cxn ang="0">
                  <a:pos x="0" y="0"/>
                </a:cxn>
                <a:cxn ang="0">
                  <a:pos x="0" y="376"/>
                </a:cxn>
                <a:cxn ang="0">
                  <a:pos x="599" y="376"/>
                </a:cxn>
                <a:cxn ang="0">
                  <a:pos x="599" y="0"/>
                </a:cxn>
              </a:cxnLst>
              <a:rect l="0" t="0" r="r" b="b"/>
              <a:pathLst>
                <a:path w="599" h="376">
                  <a:moveTo>
                    <a:pt x="599" y="0"/>
                  </a:moveTo>
                  <a:lnTo>
                    <a:pt x="599" y="0"/>
                  </a:lnTo>
                  <a:lnTo>
                    <a:pt x="553" y="30"/>
                  </a:lnTo>
                  <a:lnTo>
                    <a:pt x="553" y="210"/>
                  </a:lnTo>
                  <a:lnTo>
                    <a:pt x="392" y="210"/>
                  </a:lnTo>
                  <a:lnTo>
                    <a:pt x="392" y="210"/>
                  </a:lnTo>
                  <a:lnTo>
                    <a:pt x="372" y="223"/>
                  </a:lnTo>
                  <a:lnTo>
                    <a:pt x="349" y="232"/>
                  </a:lnTo>
                  <a:lnTo>
                    <a:pt x="325" y="238"/>
                  </a:lnTo>
                  <a:lnTo>
                    <a:pt x="312" y="240"/>
                  </a:lnTo>
                  <a:lnTo>
                    <a:pt x="300" y="240"/>
                  </a:lnTo>
                  <a:lnTo>
                    <a:pt x="300" y="240"/>
                  </a:lnTo>
                  <a:lnTo>
                    <a:pt x="287" y="240"/>
                  </a:lnTo>
                  <a:lnTo>
                    <a:pt x="274" y="238"/>
                  </a:lnTo>
                  <a:lnTo>
                    <a:pt x="249" y="232"/>
                  </a:lnTo>
                  <a:lnTo>
                    <a:pt x="226" y="223"/>
                  </a:lnTo>
                  <a:lnTo>
                    <a:pt x="207" y="210"/>
                  </a:lnTo>
                  <a:lnTo>
                    <a:pt x="39" y="210"/>
                  </a:lnTo>
                  <a:lnTo>
                    <a:pt x="39" y="25"/>
                  </a:lnTo>
                  <a:lnTo>
                    <a:pt x="0" y="0"/>
                  </a:lnTo>
                  <a:lnTo>
                    <a:pt x="0" y="376"/>
                  </a:lnTo>
                  <a:lnTo>
                    <a:pt x="599" y="376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DCD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8" name="Freeform 518"/>
            <p:cNvSpPr>
              <a:spLocks/>
            </p:cNvSpPr>
            <p:nvPr userDrawn="1"/>
          </p:nvSpPr>
          <p:spPr bwMode="auto">
            <a:xfrm>
              <a:off x="5013325" y="4095750"/>
              <a:ext cx="950913" cy="596900"/>
            </a:xfrm>
            <a:custGeom>
              <a:avLst/>
              <a:gdLst/>
              <a:ahLst/>
              <a:cxnLst>
                <a:cxn ang="0">
                  <a:pos x="599" y="0"/>
                </a:cxn>
                <a:cxn ang="0">
                  <a:pos x="599" y="0"/>
                </a:cxn>
                <a:cxn ang="0">
                  <a:pos x="553" y="30"/>
                </a:cxn>
                <a:cxn ang="0">
                  <a:pos x="553" y="210"/>
                </a:cxn>
                <a:cxn ang="0">
                  <a:pos x="392" y="210"/>
                </a:cxn>
                <a:cxn ang="0">
                  <a:pos x="392" y="210"/>
                </a:cxn>
                <a:cxn ang="0">
                  <a:pos x="372" y="223"/>
                </a:cxn>
                <a:cxn ang="0">
                  <a:pos x="349" y="232"/>
                </a:cxn>
                <a:cxn ang="0">
                  <a:pos x="325" y="238"/>
                </a:cxn>
                <a:cxn ang="0">
                  <a:pos x="312" y="240"/>
                </a:cxn>
                <a:cxn ang="0">
                  <a:pos x="300" y="240"/>
                </a:cxn>
                <a:cxn ang="0">
                  <a:pos x="300" y="240"/>
                </a:cxn>
                <a:cxn ang="0">
                  <a:pos x="287" y="240"/>
                </a:cxn>
                <a:cxn ang="0">
                  <a:pos x="274" y="238"/>
                </a:cxn>
                <a:cxn ang="0">
                  <a:pos x="249" y="232"/>
                </a:cxn>
                <a:cxn ang="0">
                  <a:pos x="226" y="223"/>
                </a:cxn>
                <a:cxn ang="0">
                  <a:pos x="207" y="210"/>
                </a:cxn>
                <a:cxn ang="0">
                  <a:pos x="39" y="210"/>
                </a:cxn>
                <a:cxn ang="0">
                  <a:pos x="39" y="25"/>
                </a:cxn>
                <a:cxn ang="0">
                  <a:pos x="0" y="0"/>
                </a:cxn>
                <a:cxn ang="0">
                  <a:pos x="0" y="376"/>
                </a:cxn>
                <a:cxn ang="0">
                  <a:pos x="599" y="376"/>
                </a:cxn>
                <a:cxn ang="0">
                  <a:pos x="599" y="0"/>
                </a:cxn>
              </a:cxnLst>
              <a:rect l="0" t="0" r="r" b="b"/>
              <a:pathLst>
                <a:path w="599" h="376">
                  <a:moveTo>
                    <a:pt x="599" y="0"/>
                  </a:moveTo>
                  <a:lnTo>
                    <a:pt x="599" y="0"/>
                  </a:lnTo>
                  <a:lnTo>
                    <a:pt x="553" y="30"/>
                  </a:lnTo>
                  <a:lnTo>
                    <a:pt x="553" y="210"/>
                  </a:lnTo>
                  <a:lnTo>
                    <a:pt x="392" y="210"/>
                  </a:lnTo>
                  <a:lnTo>
                    <a:pt x="392" y="210"/>
                  </a:lnTo>
                  <a:lnTo>
                    <a:pt x="372" y="223"/>
                  </a:lnTo>
                  <a:lnTo>
                    <a:pt x="349" y="232"/>
                  </a:lnTo>
                  <a:lnTo>
                    <a:pt x="325" y="238"/>
                  </a:lnTo>
                  <a:lnTo>
                    <a:pt x="312" y="240"/>
                  </a:lnTo>
                  <a:lnTo>
                    <a:pt x="300" y="240"/>
                  </a:lnTo>
                  <a:lnTo>
                    <a:pt x="300" y="240"/>
                  </a:lnTo>
                  <a:lnTo>
                    <a:pt x="287" y="240"/>
                  </a:lnTo>
                  <a:lnTo>
                    <a:pt x="274" y="238"/>
                  </a:lnTo>
                  <a:lnTo>
                    <a:pt x="249" y="232"/>
                  </a:lnTo>
                  <a:lnTo>
                    <a:pt x="226" y="223"/>
                  </a:lnTo>
                  <a:lnTo>
                    <a:pt x="207" y="210"/>
                  </a:lnTo>
                  <a:lnTo>
                    <a:pt x="39" y="210"/>
                  </a:lnTo>
                  <a:lnTo>
                    <a:pt x="39" y="25"/>
                  </a:lnTo>
                  <a:lnTo>
                    <a:pt x="0" y="0"/>
                  </a:lnTo>
                  <a:lnTo>
                    <a:pt x="0" y="376"/>
                  </a:lnTo>
                  <a:lnTo>
                    <a:pt x="599" y="376"/>
                  </a:lnTo>
                  <a:lnTo>
                    <a:pt x="59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9" name="Freeform 519"/>
            <p:cNvSpPr>
              <a:spLocks noEditPoints="1"/>
            </p:cNvSpPr>
            <p:nvPr userDrawn="1"/>
          </p:nvSpPr>
          <p:spPr bwMode="auto">
            <a:xfrm>
              <a:off x="5013325" y="4095750"/>
              <a:ext cx="950913" cy="476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9" y="25"/>
                </a:cxn>
                <a:cxn ang="0">
                  <a:pos x="39" y="22"/>
                </a:cxn>
                <a:cxn ang="0">
                  <a:pos x="0" y="0"/>
                </a:cxn>
                <a:cxn ang="0">
                  <a:pos x="599" y="0"/>
                </a:cxn>
                <a:cxn ang="0">
                  <a:pos x="553" y="25"/>
                </a:cxn>
                <a:cxn ang="0">
                  <a:pos x="553" y="30"/>
                </a:cxn>
                <a:cxn ang="0">
                  <a:pos x="599" y="0"/>
                </a:cxn>
              </a:cxnLst>
              <a:rect l="0" t="0" r="r" b="b"/>
              <a:pathLst>
                <a:path w="599" h="30">
                  <a:moveTo>
                    <a:pt x="0" y="0"/>
                  </a:moveTo>
                  <a:lnTo>
                    <a:pt x="0" y="0"/>
                  </a:lnTo>
                  <a:lnTo>
                    <a:pt x="39" y="25"/>
                  </a:lnTo>
                  <a:lnTo>
                    <a:pt x="39" y="22"/>
                  </a:lnTo>
                  <a:lnTo>
                    <a:pt x="0" y="0"/>
                  </a:lnTo>
                  <a:close/>
                  <a:moveTo>
                    <a:pt x="599" y="0"/>
                  </a:moveTo>
                  <a:lnTo>
                    <a:pt x="553" y="25"/>
                  </a:lnTo>
                  <a:lnTo>
                    <a:pt x="553" y="30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C8812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0" name="Freeform 520"/>
            <p:cNvSpPr>
              <a:spLocks/>
            </p:cNvSpPr>
            <p:nvPr userDrawn="1"/>
          </p:nvSpPr>
          <p:spPr bwMode="auto">
            <a:xfrm>
              <a:off x="5013325" y="4095750"/>
              <a:ext cx="61913" cy="396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9" y="25"/>
                </a:cxn>
                <a:cxn ang="0">
                  <a:pos x="39" y="22"/>
                </a:cxn>
                <a:cxn ang="0">
                  <a:pos x="0" y="0"/>
                </a:cxn>
              </a:cxnLst>
              <a:rect l="0" t="0" r="r" b="b"/>
              <a:pathLst>
                <a:path w="39" h="25">
                  <a:moveTo>
                    <a:pt x="0" y="0"/>
                  </a:moveTo>
                  <a:lnTo>
                    <a:pt x="0" y="0"/>
                  </a:lnTo>
                  <a:lnTo>
                    <a:pt x="39" y="25"/>
                  </a:lnTo>
                  <a:lnTo>
                    <a:pt x="39" y="22"/>
                  </a:lnTo>
                  <a:lnTo>
                    <a:pt x="0" y="0"/>
                  </a:lnTo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1" name="Freeform 521"/>
            <p:cNvSpPr>
              <a:spLocks/>
            </p:cNvSpPr>
            <p:nvPr userDrawn="1"/>
          </p:nvSpPr>
          <p:spPr bwMode="auto">
            <a:xfrm>
              <a:off x="5891213" y="4095750"/>
              <a:ext cx="73025" cy="47625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0" y="25"/>
                </a:cxn>
                <a:cxn ang="0">
                  <a:pos x="0" y="30"/>
                </a:cxn>
                <a:cxn ang="0">
                  <a:pos x="46" y="0"/>
                </a:cxn>
              </a:cxnLst>
              <a:rect l="0" t="0" r="r" b="b"/>
              <a:pathLst>
                <a:path w="46" h="30">
                  <a:moveTo>
                    <a:pt x="46" y="0"/>
                  </a:moveTo>
                  <a:lnTo>
                    <a:pt x="0" y="25"/>
                  </a:lnTo>
                  <a:lnTo>
                    <a:pt x="0" y="30"/>
                  </a:lnTo>
                  <a:lnTo>
                    <a:pt x="46" y="0"/>
                  </a:lnTo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2" name="Freeform 522"/>
            <p:cNvSpPr>
              <a:spLocks noEditPoints="1"/>
            </p:cNvSpPr>
            <p:nvPr userDrawn="1"/>
          </p:nvSpPr>
          <p:spPr bwMode="auto">
            <a:xfrm>
              <a:off x="5075238" y="4130675"/>
              <a:ext cx="815975" cy="298450"/>
            </a:xfrm>
            <a:custGeom>
              <a:avLst/>
              <a:gdLst/>
              <a:ahLst/>
              <a:cxnLst>
                <a:cxn ang="0">
                  <a:pos x="302" y="111"/>
                </a:cxn>
                <a:cxn ang="0">
                  <a:pos x="305" y="111"/>
                </a:cxn>
                <a:cxn ang="0">
                  <a:pos x="315" y="110"/>
                </a:cxn>
                <a:cxn ang="0">
                  <a:pos x="333" y="100"/>
                </a:cxn>
                <a:cxn ang="0">
                  <a:pos x="168" y="85"/>
                </a:cxn>
                <a:cxn ang="0">
                  <a:pos x="171" y="96"/>
                </a:cxn>
                <a:cxn ang="0">
                  <a:pos x="184" y="116"/>
                </a:cxn>
                <a:cxn ang="0">
                  <a:pos x="192" y="124"/>
                </a:cxn>
                <a:cxn ang="0">
                  <a:pos x="207" y="137"/>
                </a:cxn>
                <a:cxn ang="0">
                  <a:pos x="225" y="146"/>
                </a:cxn>
                <a:cxn ang="0">
                  <a:pos x="245" y="151"/>
                </a:cxn>
                <a:cxn ang="0">
                  <a:pos x="268" y="154"/>
                </a:cxn>
                <a:cxn ang="0">
                  <a:pos x="296" y="151"/>
                </a:cxn>
                <a:cxn ang="0">
                  <a:pos x="323" y="142"/>
                </a:cxn>
                <a:cxn ang="0">
                  <a:pos x="330" y="139"/>
                </a:cxn>
                <a:cxn ang="0">
                  <a:pos x="333" y="134"/>
                </a:cxn>
                <a:cxn ang="0">
                  <a:pos x="335" y="131"/>
                </a:cxn>
                <a:cxn ang="0">
                  <a:pos x="332" y="126"/>
                </a:cxn>
                <a:cxn ang="0">
                  <a:pos x="330" y="123"/>
                </a:cxn>
                <a:cxn ang="0">
                  <a:pos x="327" y="121"/>
                </a:cxn>
                <a:cxn ang="0">
                  <a:pos x="325" y="121"/>
                </a:cxn>
                <a:cxn ang="0">
                  <a:pos x="315" y="124"/>
                </a:cxn>
                <a:cxn ang="0">
                  <a:pos x="304" y="128"/>
                </a:cxn>
                <a:cxn ang="0">
                  <a:pos x="279" y="133"/>
                </a:cxn>
                <a:cxn ang="0">
                  <a:pos x="268" y="134"/>
                </a:cxn>
                <a:cxn ang="0">
                  <a:pos x="233" y="128"/>
                </a:cxn>
                <a:cxn ang="0">
                  <a:pos x="207" y="111"/>
                </a:cxn>
                <a:cxn ang="0">
                  <a:pos x="200" y="103"/>
                </a:cxn>
                <a:cxn ang="0">
                  <a:pos x="514" y="3"/>
                </a:cxn>
                <a:cxn ang="0">
                  <a:pos x="422" y="49"/>
                </a:cxn>
                <a:cxn ang="0">
                  <a:pos x="424" y="55"/>
                </a:cxn>
                <a:cxn ang="0">
                  <a:pos x="419" y="95"/>
                </a:cxn>
                <a:cxn ang="0">
                  <a:pos x="404" y="131"/>
                </a:cxn>
                <a:cxn ang="0">
                  <a:pos x="383" y="164"/>
                </a:cxn>
                <a:cxn ang="0">
                  <a:pos x="353" y="188"/>
                </a:cxn>
                <a:cxn ang="0">
                  <a:pos x="514" y="8"/>
                </a:cxn>
                <a:cxn ang="0">
                  <a:pos x="0" y="0"/>
                </a:cxn>
                <a:cxn ang="0">
                  <a:pos x="0" y="188"/>
                </a:cxn>
                <a:cxn ang="0">
                  <a:pos x="168" y="188"/>
                </a:cxn>
                <a:cxn ang="0">
                  <a:pos x="138" y="164"/>
                </a:cxn>
                <a:cxn ang="0">
                  <a:pos x="117" y="131"/>
                </a:cxn>
                <a:cxn ang="0">
                  <a:pos x="102" y="95"/>
                </a:cxn>
                <a:cxn ang="0">
                  <a:pos x="97" y="55"/>
                </a:cxn>
                <a:cxn ang="0">
                  <a:pos x="99" y="49"/>
                </a:cxn>
              </a:cxnLst>
              <a:rect l="0" t="0" r="r" b="b"/>
              <a:pathLst>
                <a:path w="514" h="188">
                  <a:moveTo>
                    <a:pt x="342" y="91"/>
                  </a:moveTo>
                  <a:lnTo>
                    <a:pt x="302" y="111"/>
                  </a:lnTo>
                  <a:lnTo>
                    <a:pt x="302" y="111"/>
                  </a:lnTo>
                  <a:lnTo>
                    <a:pt x="305" y="111"/>
                  </a:lnTo>
                  <a:lnTo>
                    <a:pt x="305" y="111"/>
                  </a:lnTo>
                  <a:lnTo>
                    <a:pt x="315" y="110"/>
                  </a:lnTo>
                  <a:lnTo>
                    <a:pt x="325" y="106"/>
                  </a:lnTo>
                  <a:lnTo>
                    <a:pt x="333" y="100"/>
                  </a:lnTo>
                  <a:lnTo>
                    <a:pt x="342" y="91"/>
                  </a:lnTo>
                  <a:close/>
                  <a:moveTo>
                    <a:pt x="168" y="85"/>
                  </a:moveTo>
                  <a:lnTo>
                    <a:pt x="168" y="85"/>
                  </a:lnTo>
                  <a:lnTo>
                    <a:pt x="171" y="96"/>
                  </a:lnTo>
                  <a:lnTo>
                    <a:pt x="178" y="106"/>
                  </a:lnTo>
                  <a:lnTo>
                    <a:pt x="184" y="116"/>
                  </a:lnTo>
                  <a:lnTo>
                    <a:pt x="192" y="124"/>
                  </a:lnTo>
                  <a:lnTo>
                    <a:pt x="192" y="124"/>
                  </a:lnTo>
                  <a:lnTo>
                    <a:pt x="199" y="131"/>
                  </a:lnTo>
                  <a:lnTo>
                    <a:pt x="207" y="137"/>
                  </a:lnTo>
                  <a:lnTo>
                    <a:pt x="215" y="142"/>
                  </a:lnTo>
                  <a:lnTo>
                    <a:pt x="225" y="146"/>
                  </a:lnTo>
                  <a:lnTo>
                    <a:pt x="235" y="149"/>
                  </a:lnTo>
                  <a:lnTo>
                    <a:pt x="245" y="151"/>
                  </a:lnTo>
                  <a:lnTo>
                    <a:pt x="268" y="154"/>
                  </a:lnTo>
                  <a:lnTo>
                    <a:pt x="268" y="154"/>
                  </a:lnTo>
                  <a:lnTo>
                    <a:pt x="281" y="152"/>
                  </a:lnTo>
                  <a:lnTo>
                    <a:pt x="296" y="151"/>
                  </a:lnTo>
                  <a:lnTo>
                    <a:pt x="309" y="147"/>
                  </a:lnTo>
                  <a:lnTo>
                    <a:pt x="323" y="142"/>
                  </a:lnTo>
                  <a:lnTo>
                    <a:pt x="330" y="139"/>
                  </a:lnTo>
                  <a:lnTo>
                    <a:pt x="330" y="139"/>
                  </a:lnTo>
                  <a:lnTo>
                    <a:pt x="332" y="137"/>
                  </a:lnTo>
                  <a:lnTo>
                    <a:pt x="333" y="134"/>
                  </a:lnTo>
                  <a:lnTo>
                    <a:pt x="333" y="134"/>
                  </a:lnTo>
                  <a:lnTo>
                    <a:pt x="335" y="131"/>
                  </a:lnTo>
                  <a:lnTo>
                    <a:pt x="333" y="129"/>
                  </a:lnTo>
                  <a:lnTo>
                    <a:pt x="332" y="126"/>
                  </a:lnTo>
                  <a:lnTo>
                    <a:pt x="332" y="126"/>
                  </a:lnTo>
                  <a:lnTo>
                    <a:pt x="330" y="123"/>
                  </a:lnTo>
                  <a:lnTo>
                    <a:pt x="327" y="121"/>
                  </a:lnTo>
                  <a:lnTo>
                    <a:pt x="327" y="121"/>
                  </a:lnTo>
                  <a:lnTo>
                    <a:pt x="325" y="121"/>
                  </a:lnTo>
                  <a:lnTo>
                    <a:pt x="325" y="121"/>
                  </a:lnTo>
                  <a:lnTo>
                    <a:pt x="322" y="121"/>
                  </a:lnTo>
                  <a:lnTo>
                    <a:pt x="315" y="124"/>
                  </a:lnTo>
                  <a:lnTo>
                    <a:pt x="315" y="124"/>
                  </a:lnTo>
                  <a:lnTo>
                    <a:pt x="304" y="128"/>
                  </a:lnTo>
                  <a:lnTo>
                    <a:pt x="291" y="131"/>
                  </a:lnTo>
                  <a:lnTo>
                    <a:pt x="279" y="133"/>
                  </a:lnTo>
                  <a:lnTo>
                    <a:pt x="268" y="134"/>
                  </a:lnTo>
                  <a:lnTo>
                    <a:pt x="268" y="134"/>
                  </a:lnTo>
                  <a:lnTo>
                    <a:pt x="250" y="133"/>
                  </a:lnTo>
                  <a:lnTo>
                    <a:pt x="233" y="128"/>
                  </a:lnTo>
                  <a:lnTo>
                    <a:pt x="219" y="121"/>
                  </a:lnTo>
                  <a:lnTo>
                    <a:pt x="207" y="111"/>
                  </a:lnTo>
                  <a:lnTo>
                    <a:pt x="207" y="111"/>
                  </a:lnTo>
                  <a:lnTo>
                    <a:pt x="200" y="103"/>
                  </a:lnTo>
                  <a:lnTo>
                    <a:pt x="168" y="85"/>
                  </a:lnTo>
                  <a:close/>
                  <a:moveTo>
                    <a:pt x="514" y="3"/>
                  </a:moveTo>
                  <a:lnTo>
                    <a:pt x="422" y="49"/>
                  </a:lnTo>
                  <a:lnTo>
                    <a:pt x="422" y="49"/>
                  </a:lnTo>
                  <a:lnTo>
                    <a:pt x="424" y="55"/>
                  </a:lnTo>
                  <a:lnTo>
                    <a:pt x="424" y="55"/>
                  </a:lnTo>
                  <a:lnTo>
                    <a:pt x="422" y="75"/>
                  </a:lnTo>
                  <a:lnTo>
                    <a:pt x="419" y="95"/>
                  </a:lnTo>
                  <a:lnTo>
                    <a:pt x="412" y="114"/>
                  </a:lnTo>
                  <a:lnTo>
                    <a:pt x="404" y="131"/>
                  </a:lnTo>
                  <a:lnTo>
                    <a:pt x="394" y="147"/>
                  </a:lnTo>
                  <a:lnTo>
                    <a:pt x="383" y="164"/>
                  </a:lnTo>
                  <a:lnTo>
                    <a:pt x="368" y="177"/>
                  </a:lnTo>
                  <a:lnTo>
                    <a:pt x="353" y="188"/>
                  </a:lnTo>
                  <a:lnTo>
                    <a:pt x="514" y="188"/>
                  </a:lnTo>
                  <a:lnTo>
                    <a:pt x="514" y="8"/>
                  </a:lnTo>
                  <a:lnTo>
                    <a:pt x="514" y="3"/>
                  </a:lnTo>
                  <a:close/>
                  <a:moveTo>
                    <a:pt x="0" y="0"/>
                  </a:moveTo>
                  <a:lnTo>
                    <a:pt x="0" y="3"/>
                  </a:lnTo>
                  <a:lnTo>
                    <a:pt x="0" y="188"/>
                  </a:lnTo>
                  <a:lnTo>
                    <a:pt x="168" y="188"/>
                  </a:lnTo>
                  <a:lnTo>
                    <a:pt x="168" y="188"/>
                  </a:lnTo>
                  <a:lnTo>
                    <a:pt x="153" y="177"/>
                  </a:lnTo>
                  <a:lnTo>
                    <a:pt x="138" y="164"/>
                  </a:lnTo>
                  <a:lnTo>
                    <a:pt x="127" y="147"/>
                  </a:lnTo>
                  <a:lnTo>
                    <a:pt x="117" y="131"/>
                  </a:lnTo>
                  <a:lnTo>
                    <a:pt x="109" y="114"/>
                  </a:lnTo>
                  <a:lnTo>
                    <a:pt x="102" y="95"/>
                  </a:lnTo>
                  <a:lnTo>
                    <a:pt x="99" y="75"/>
                  </a:lnTo>
                  <a:lnTo>
                    <a:pt x="97" y="55"/>
                  </a:lnTo>
                  <a:lnTo>
                    <a:pt x="97" y="55"/>
                  </a:lnTo>
                  <a:lnTo>
                    <a:pt x="99" y="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D5D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3" name="Freeform 523"/>
            <p:cNvSpPr>
              <a:spLocks/>
            </p:cNvSpPr>
            <p:nvPr userDrawn="1"/>
          </p:nvSpPr>
          <p:spPr bwMode="auto">
            <a:xfrm>
              <a:off x="5554663" y="4275138"/>
              <a:ext cx="63500" cy="31750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3" y="20"/>
                </a:cxn>
                <a:cxn ang="0">
                  <a:pos x="3" y="20"/>
                </a:cxn>
                <a:cxn ang="0">
                  <a:pos x="13" y="19"/>
                </a:cxn>
                <a:cxn ang="0">
                  <a:pos x="23" y="15"/>
                </a:cxn>
                <a:cxn ang="0">
                  <a:pos x="31" y="9"/>
                </a:cxn>
                <a:cxn ang="0">
                  <a:pos x="40" y="0"/>
                </a:cxn>
              </a:cxnLst>
              <a:rect l="0" t="0" r="r" b="b"/>
              <a:pathLst>
                <a:path w="40" h="20">
                  <a:moveTo>
                    <a:pt x="40" y="0"/>
                  </a:moveTo>
                  <a:lnTo>
                    <a:pt x="0" y="20"/>
                  </a:lnTo>
                  <a:lnTo>
                    <a:pt x="0" y="20"/>
                  </a:lnTo>
                  <a:lnTo>
                    <a:pt x="3" y="20"/>
                  </a:lnTo>
                  <a:lnTo>
                    <a:pt x="3" y="20"/>
                  </a:lnTo>
                  <a:lnTo>
                    <a:pt x="13" y="19"/>
                  </a:lnTo>
                  <a:lnTo>
                    <a:pt x="23" y="15"/>
                  </a:lnTo>
                  <a:lnTo>
                    <a:pt x="31" y="9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4" name="Freeform 524"/>
            <p:cNvSpPr>
              <a:spLocks/>
            </p:cNvSpPr>
            <p:nvPr userDrawn="1"/>
          </p:nvSpPr>
          <p:spPr bwMode="auto">
            <a:xfrm>
              <a:off x="5341938" y="4265613"/>
              <a:ext cx="265113" cy="1095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" y="11"/>
                </a:cxn>
                <a:cxn ang="0">
                  <a:pos x="10" y="21"/>
                </a:cxn>
                <a:cxn ang="0">
                  <a:pos x="16" y="31"/>
                </a:cxn>
                <a:cxn ang="0">
                  <a:pos x="24" y="39"/>
                </a:cxn>
                <a:cxn ang="0">
                  <a:pos x="24" y="39"/>
                </a:cxn>
                <a:cxn ang="0">
                  <a:pos x="31" y="46"/>
                </a:cxn>
                <a:cxn ang="0">
                  <a:pos x="39" y="52"/>
                </a:cxn>
                <a:cxn ang="0">
                  <a:pos x="47" y="57"/>
                </a:cxn>
                <a:cxn ang="0">
                  <a:pos x="57" y="61"/>
                </a:cxn>
                <a:cxn ang="0">
                  <a:pos x="67" y="64"/>
                </a:cxn>
                <a:cxn ang="0">
                  <a:pos x="77" y="66"/>
                </a:cxn>
                <a:cxn ang="0">
                  <a:pos x="100" y="69"/>
                </a:cxn>
                <a:cxn ang="0">
                  <a:pos x="100" y="69"/>
                </a:cxn>
                <a:cxn ang="0">
                  <a:pos x="113" y="67"/>
                </a:cxn>
                <a:cxn ang="0">
                  <a:pos x="128" y="66"/>
                </a:cxn>
                <a:cxn ang="0">
                  <a:pos x="141" y="62"/>
                </a:cxn>
                <a:cxn ang="0">
                  <a:pos x="155" y="57"/>
                </a:cxn>
                <a:cxn ang="0">
                  <a:pos x="162" y="54"/>
                </a:cxn>
                <a:cxn ang="0">
                  <a:pos x="162" y="54"/>
                </a:cxn>
                <a:cxn ang="0">
                  <a:pos x="164" y="52"/>
                </a:cxn>
                <a:cxn ang="0">
                  <a:pos x="165" y="49"/>
                </a:cxn>
                <a:cxn ang="0">
                  <a:pos x="165" y="49"/>
                </a:cxn>
                <a:cxn ang="0">
                  <a:pos x="167" y="46"/>
                </a:cxn>
                <a:cxn ang="0">
                  <a:pos x="165" y="44"/>
                </a:cxn>
                <a:cxn ang="0">
                  <a:pos x="164" y="41"/>
                </a:cxn>
                <a:cxn ang="0">
                  <a:pos x="164" y="41"/>
                </a:cxn>
                <a:cxn ang="0">
                  <a:pos x="162" y="38"/>
                </a:cxn>
                <a:cxn ang="0">
                  <a:pos x="159" y="36"/>
                </a:cxn>
                <a:cxn ang="0">
                  <a:pos x="159" y="36"/>
                </a:cxn>
                <a:cxn ang="0">
                  <a:pos x="157" y="36"/>
                </a:cxn>
                <a:cxn ang="0">
                  <a:pos x="157" y="36"/>
                </a:cxn>
                <a:cxn ang="0">
                  <a:pos x="154" y="36"/>
                </a:cxn>
                <a:cxn ang="0">
                  <a:pos x="147" y="39"/>
                </a:cxn>
                <a:cxn ang="0">
                  <a:pos x="147" y="39"/>
                </a:cxn>
                <a:cxn ang="0">
                  <a:pos x="136" y="43"/>
                </a:cxn>
                <a:cxn ang="0">
                  <a:pos x="123" y="46"/>
                </a:cxn>
                <a:cxn ang="0">
                  <a:pos x="111" y="48"/>
                </a:cxn>
                <a:cxn ang="0">
                  <a:pos x="100" y="49"/>
                </a:cxn>
                <a:cxn ang="0">
                  <a:pos x="100" y="49"/>
                </a:cxn>
                <a:cxn ang="0">
                  <a:pos x="82" y="48"/>
                </a:cxn>
                <a:cxn ang="0">
                  <a:pos x="65" y="43"/>
                </a:cxn>
                <a:cxn ang="0">
                  <a:pos x="51" y="36"/>
                </a:cxn>
                <a:cxn ang="0">
                  <a:pos x="39" y="26"/>
                </a:cxn>
                <a:cxn ang="0">
                  <a:pos x="39" y="26"/>
                </a:cxn>
                <a:cxn ang="0">
                  <a:pos x="32" y="18"/>
                </a:cxn>
                <a:cxn ang="0">
                  <a:pos x="0" y="0"/>
                </a:cxn>
              </a:cxnLst>
              <a:rect l="0" t="0" r="r" b="b"/>
              <a:pathLst>
                <a:path w="167" h="69">
                  <a:moveTo>
                    <a:pt x="0" y="0"/>
                  </a:moveTo>
                  <a:lnTo>
                    <a:pt x="0" y="0"/>
                  </a:lnTo>
                  <a:lnTo>
                    <a:pt x="3" y="11"/>
                  </a:lnTo>
                  <a:lnTo>
                    <a:pt x="10" y="21"/>
                  </a:lnTo>
                  <a:lnTo>
                    <a:pt x="16" y="31"/>
                  </a:lnTo>
                  <a:lnTo>
                    <a:pt x="24" y="39"/>
                  </a:lnTo>
                  <a:lnTo>
                    <a:pt x="24" y="39"/>
                  </a:lnTo>
                  <a:lnTo>
                    <a:pt x="31" y="46"/>
                  </a:lnTo>
                  <a:lnTo>
                    <a:pt x="39" y="52"/>
                  </a:lnTo>
                  <a:lnTo>
                    <a:pt x="47" y="57"/>
                  </a:lnTo>
                  <a:lnTo>
                    <a:pt x="57" y="61"/>
                  </a:lnTo>
                  <a:lnTo>
                    <a:pt x="67" y="64"/>
                  </a:lnTo>
                  <a:lnTo>
                    <a:pt x="77" y="66"/>
                  </a:lnTo>
                  <a:lnTo>
                    <a:pt x="100" y="69"/>
                  </a:lnTo>
                  <a:lnTo>
                    <a:pt x="100" y="69"/>
                  </a:lnTo>
                  <a:lnTo>
                    <a:pt x="113" y="67"/>
                  </a:lnTo>
                  <a:lnTo>
                    <a:pt x="128" y="66"/>
                  </a:lnTo>
                  <a:lnTo>
                    <a:pt x="141" y="62"/>
                  </a:lnTo>
                  <a:lnTo>
                    <a:pt x="155" y="57"/>
                  </a:lnTo>
                  <a:lnTo>
                    <a:pt x="162" y="54"/>
                  </a:lnTo>
                  <a:lnTo>
                    <a:pt x="162" y="54"/>
                  </a:lnTo>
                  <a:lnTo>
                    <a:pt x="164" y="52"/>
                  </a:lnTo>
                  <a:lnTo>
                    <a:pt x="165" y="49"/>
                  </a:lnTo>
                  <a:lnTo>
                    <a:pt x="165" y="49"/>
                  </a:lnTo>
                  <a:lnTo>
                    <a:pt x="167" y="46"/>
                  </a:lnTo>
                  <a:lnTo>
                    <a:pt x="165" y="44"/>
                  </a:lnTo>
                  <a:lnTo>
                    <a:pt x="164" y="41"/>
                  </a:lnTo>
                  <a:lnTo>
                    <a:pt x="164" y="41"/>
                  </a:lnTo>
                  <a:lnTo>
                    <a:pt x="162" y="38"/>
                  </a:lnTo>
                  <a:lnTo>
                    <a:pt x="159" y="36"/>
                  </a:lnTo>
                  <a:lnTo>
                    <a:pt x="159" y="36"/>
                  </a:lnTo>
                  <a:lnTo>
                    <a:pt x="157" y="36"/>
                  </a:lnTo>
                  <a:lnTo>
                    <a:pt x="157" y="36"/>
                  </a:lnTo>
                  <a:lnTo>
                    <a:pt x="154" y="36"/>
                  </a:lnTo>
                  <a:lnTo>
                    <a:pt x="147" y="39"/>
                  </a:lnTo>
                  <a:lnTo>
                    <a:pt x="147" y="39"/>
                  </a:lnTo>
                  <a:lnTo>
                    <a:pt x="136" y="43"/>
                  </a:lnTo>
                  <a:lnTo>
                    <a:pt x="123" y="46"/>
                  </a:lnTo>
                  <a:lnTo>
                    <a:pt x="111" y="48"/>
                  </a:lnTo>
                  <a:lnTo>
                    <a:pt x="100" y="49"/>
                  </a:lnTo>
                  <a:lnTo>
                    <a:pt x="100" y="49"/>
                  </a:lnTo>
                  <a:lnTo>
                    <a:pt x="82" y="48"/>
                  </a:lnTo>
                  <a:lnTo>
                    <a:pt x="65" y="43"/>
                  </a:lnTo>
                  <a:lnTo>
                    <a:pt x="51" y="36"/>
                  </a:lnTo>
                  <a:lnTo>
                    <a:pt x="39" y="26"/>
                  </a:lnTo>
                  <a:lnTo>
                    <a:pt x="39" y="26"/>
                  </a:lnTo>
                  <a:lnTo>
                    <a:pt x="32" y="18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5" name="Freeform 525"/>
            <p:cNvSpPr>
              <a:spLocks/>
            </p:cNvSpPr>
            <p:nvPr userDrawn="1"/>
          </p:nvSpPr>
          <p:spPr bwMode="auto">
            <a:xfrm>
              <a:off x="5635625" y="4135438"/>
              <a:ext cx="255588" cy="293687"/>
            </a:xfrm>
            <a:custGeom>
              <a:avLst/>
              <a:gdLst/>
              <a:ahLst/>
              <a:cxnLst>
                <a:cxn ang="0">
                  <a:pos x="161" y="0"/>
                </a:cxn>
                <a:cxn ang="0">
                  <a:pos x="69" y="46"/>
                </a:cxn>
                <a:cxn ang="0">
                  <a:pos x="69" y="46"/>
                </a:cxn>
                <a:cxn ang="0">
                  <a:pos x="71" y="52"/>
                </a:cxn>
                <a:cxn ang="0">
                  <a:pos x="71" y="52"/>
                </a:cxn>
                <a:cxn ang="0">
                  <a:pos x="69" y="72"/>
                </a:cxn>
                <a:cxn ang="0">
                  <a:pos x="66" y="92"/>
                </a:cxn>
                <a:cxn ang="0">
                  <a:pos x="59" y="111"/>
                </a:cxn>
                <a:cxn ang="0">
                  <a:pos x="51" y="128"/>
                </a:cxn>
                <a:cxn ang="0">
                  <a:pos x="41" y="144"/>
                </a:cxn>
                <a:cxn ang="0">
                  <a:pos x="30" y="161"/>
                </a:cxn>
                <a:cxn ang="0">
                  <a:pos x="15" y="174"/>
                </a:cxn>
                <a:cxn ang="0">
                  <a:pos x="0" y="185"/>
                </a:cxn>
                <a:cxn ang="0">
                  <a:pos x="161" y="185"/>
                </a:cxn>
                <a:cxn ang="0">
                  <a:pos x="161" y="5"/>
                </a:cxn>
                <a:cxn ang="0">
                  <a:pos x="161" y="0"/>
                </a:cxn>
              </a:cxnLst>
              <a:rect l="0" t="0" r="r" b="b"/>
              <a:pathLst>
                <a:path w="161" h="185">
                  <a:moveTo>
                    <a:pt x="161" y="0"/>
                  </a:moveTo>
                  <a:lnTo>
                    <a:pt x="69" y="46"/>
                  </a:lnTo>
                  <a:lnTo>
                    <a:pt x="69" y="46"/>
                  </a:lnTo>
                  <a:lnTo>
                    <a:pt x="71" y="52"/>
                  </a:lnTo>
                  <a:lnTo>
                    <a:pt x="71" y="52"/>
                  </a:lnTo>
                  <a:lnTo>
                    <a:pt x="69" y="72"/>
                  </a:lnTo>
                  <a:lnTo>
                    <a:pt x="66" y="92"/>
                  </a:lnTo>
                  <a:lnTo>
                    <a:pt x="59" y="111"/>
                  </a:lnTo>
                  <a:lnTo>
                    <a:pt x="51" y="128"/>
                  </a:lnTo>
                  <a:lnTo>
                    <a:pt x="41" y="144"/>
                  </a:lnTo>
                  <a:lnTo>
                    <a:pt x="30" y="161"/>
                  </a:lnTo>
                  <a:lnTo>
                    <a:pt x="15" y="174"/>
                  </a:lnTo>
                  <a:lnTo>
                    <a:pt x="0" y="185"/>
                  </a:lnTo>
                  <a:lnTo>
                    <a:pt x="161" y="185"/>
                  </a:lnTo>
                  <a:lnTo>
                    <a:pt x="161" y="5"/>
                  </a:lnTo>
                  <a:lnTo>
                    <a:pt x="161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6" name="Freeform 526"/>
            <p:cNvSpPr>
              <a:spLocks/>
            </p:cNvSpPr>
            <p:nvPr userDrawn="1"/>
          </p:nvSpPr>
          <p:spPr bwMode="auto">
            <a:xfrm>
              <a:off x="5075238" y="4130675"/>
              <a:ext cx="266700" cy="2984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0" y="188"/>
                </a:cxn>
                <a:cxn ang="0">
                  <a:pos x="168" y="188"/>
                </a:cxn>
                <a:cxn ang="0">
                  <a:pos x="168" y="188"/>
                </a:cxn>
                <a:cxn ang="0">
                  <a:pos x="153" y="177"/>
                </a:cxn>
                <a:cxn ang="0">
                  <a:pos x="138" y="164"/>
                </a:cxn>
                <a:cxn ang="0">
                  <a:pos x="127" y="147"/>
                </a:cxn>
                <a:cxn ang="0">
                  <a:pos x="117" y="131"/>
                </a:cxn>
                <a:cxn ang="0">
                  <a:pos x="109" y="114"/>
                </a:cxn>
                <a:cxn ang="0">
                  <a:pos x="102" y="95"/>
                </a:cxn>
                <a:cxn ang="0">
                  <a:pos x="99" y="75"/>
                </a:cxn>
                <a:cxn ang="0">
                  <a:pos x="97" y="55"/>
                </a:cxn>
                <a:cxn ang="0">
                  <a:pos x="97" y="55"/>
                </a:cxn>
                <a:cxn ang="0">
                  <a:pos x="99" y="49"/>
                </a:cxn>
                <a:cxn ang="0">
                  <a:pos x="0" y="0"/>
                </a:cxn>
              </a:cxnLst>
              <a:rect l="0" t="0" r="r" b="b"/>
              <a:pathLst>
                <a:path w="168" h="188">
                  <a:moveTo>
                    <a:pt x="0" y="0"/>
                  </a:moveTo>
                  <a:lnTo>
                    <a:pt x="0" y="3"/>
                  </a:lnTo>
                  <a:lnTo>
                    <a:pt x="0" y="188"/>
                  </a:lnTo>
                  <a:lnTo>
                    <a:pt x="168" y="188"/>
                  </a:lnTo>
                  <a:lnTo>
                    <a:pt x="168" y="188"/>
                  </a:lnTo>
                  <a:lnTo>
                    <a:pt x="153" y="177"/>
                  </a:lnTo>
                  <a:lnTo>
                    <a:pt x="138" y="164"/>
                  </a:lnTo>
                  <a:lnTo>
                    <a:pt x="127" y="147"/>
                  </a:lnTo>
                  <a:lnTo>
                    <a:pt x="117" y="131"/>
                  </a:lnTo>
                  <a:lnTo>
                    <a:pt x="109" y="114"/>
                  </a:lnTo>
                  <a:lnTo>
                    <a:pt x="102" y="95"/>
                  </a:lnTo>
                  <a:lnTo>
                    <a:pt x="99" y="75"/>
                  </a:lnTo>
                  <a:lnTo>
                    <a:pt x="97" y="55"/>
                  </a:lnTo>
                  <a:lnTo>
                    <a:pt x="97" y="55"/>
                  </a:lnTo>
                  <a:lnTo>
                    <a:pt x="99" y="49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7" name="Freeform 527"/>
            <p:cNvSpPr>
              <a:spLocks/>
            </p:cNvSpPr>
            <p:nvPr userDrawn="1"/>
          </p:nvSpPr>
          <p:spPr bwMode="auto">
            <a:xfrm>
              <a:off x="5229225" y="4208463"/>
              <a:ext cx="519113" cy="268287"/>
            </a:xfrm>
            <a:custGeom>
              <a:avLst/>
              <a:gdLst/>
              <a:ahLst/>
              <a:cxnLst>
                <a:cxn ang="0">
                  <a:pos x="245" y="42"/>
                </a:cxn>
                <a:cxn ang="0">
                  <a:pos x="236" y="51"/>
                </a:cxn>
                <a:cxn ang="0">
                  <a:pos x="218" y="61"/>
                </a:cxn>
                <a:cxn ang="0">
                  <a:pos x="208" y="62"/>
                </a:cxn>
                <a:cxn ang="0">
                  <a:pos x="164" y="84"/>
                </a:cxn>
                <a:cxn ang="0">
                  <a:pos x="103" y="54"/>
                </a:cxn>
                <a:cxn ang="0">
                  <a:pos x="110" y="62"/>
                </a:cxn>
                <a:cxn ang="0">
                  <a:pos x="136" y="79"/>
                </a:cxn>
                <a:cxn ang="0">
                  <a:pos x="171" y="85"/>
                </a:cxn>
                <a:cxn ang="0">
                  <a:pos x="182" y="84"/>
                </a:cxn>
                <a:cxn ang="0">
                  <a:pos x="207" y="79"/>
                </a:cxn>
                <a:cxn ang="0">
                  <a:pos x="225" y="72"/>
                </a:cxn>
                <a:cxn ang="0">
                  <a:pos x="228" y="72"/>
                </a:cxn>
                <a:cxn ang="0">
                  <a:pos x="230" y="72"/>
                </a:cxn>
                <a:cxn ang="0">
                  <a:pos x="233" y="74"/>
                </a:cxn>
                <a:cxn ang="0">
                  <a:pos x="236" y="80"/>
                </a:cxn>
                <a:cxn ang="0">
                  <a:pos x="238" y="82"/>
                </a:cxn>
                <a:cxn ang="0">
                  <a:pos x="236" y="85"/>
                </a:cxn>
                <a:cxn ang="0">
                  <a:pos x="233" y="90"/>
                </a:cxn>
                <a:cxn ang="0">
                  <a:pos x="226" y="93"/>
                </a:cxn>
                <a:cxn ang="0">
                  <a:pos x="199" y="102"/>
                </a:cxn>
                <a:cxn ang="0">
                  <a:pos x="171" y="105"/>
                </a:cxn>
                <a:cxn ang="0">
                  <a:pos x="148" y="102"/>
                </a:cxn>
                <a:cxn ang="0">
                  <a:pos x="128" y="97"/>
                </a:cxn>
                <a:cxn ang="0">
                  <a:pos x="110" y="88"/>
                </a:cxn>
                <a:cxn ang="0">
                  <a:pos x="95" y="75"/>
                </a:cxn>
                <a:cxn ang="0">
                  <a:pos x="87" y="67"/>
                </a:cxn>
                <a:cxn ang="0">
                  <a:pos x="74" y="47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2" y="26"/>
                </a:cxn>
                <a:cxn ang="0">
                  <a:pos x="12" y="65"/>
                </a:cxn>
                <a:cxn ang="0">
                  <a:pos x="30" y="98"/>
                </a:cxn>
                <a:cxn ang="0">
                  <a:pos x="56" y="128"/>
                </a:cxn>
                <a:cxn ang="0">
                  <a:pos x="71" y="139"/>
                </a:cxn>
                <a:cxn ang="0">
                  <a:pos x="113" y="161"/>
                </a:cxn>
                <a:cxn ang="0">
                  <a:pos x="151" y="169"/>
                </a:cxn>
                <a:cxn ang="0">
                  <a:pos x="164" y="169"/>
                </a:cxn>
                <a:cxn ang="0">
                  <a:pos x="189" y="167"/>
                </a:cxn>
                <a:cxn ang="0">
                  <a:pos x="236" y="152"/>
                </a:cxn>
                <a:cxn ang="0">
                  <a:pos x="256" y="139"/>
                </a:cxn>
                <a:cxn ang="0">
                  <a:pos x="286" y="115"/>
                </a:cxn>
                <a:cxn ang="0">
                  <a:pos x="307" y="82"/>
                </a:cxn>
                <a:cxn ang="0">
                  <a:pos x="322" y="46"/>
                </a:cxn>
                <a:cxn ang="0">
                  <a:pos x="327" y="6"/>
                </a:cxn>
                <a:cxn ang="0">
                  <a:pos x="325" y="0"/>
                </a:cxn>
              </a:cxnLst>
              <a:rect l="0" t="0" r="r" b="b"/>
              <a:pathLst>
                <a:path w="327" h="169">
                  <a:moveTo>
                    <a:pt x="325" y="0"/>
                  </a:moveTo>
                  <a:lnTo>
                    <a:pt x="245" y="42"/>
                  </a:lnTo>
                  <a:lnTo>
                    <a:pt x="245" y="42"/>
                  </a:lnTo>
                  <a:lnTo>
                    <a:pt x="236" y="51"/>
                  </a:lnTo>
                  <a:lnTo>
                    <a:pt x="228" y="57"/>
                  </a:lnTo>
                  <a:lnTo>
                    <a:pt x="218" y="61"/>
                  </a:lnTo>
                  <a:lnTo>
                    <a:pt x="208" y="62"/>
                  </a:lnTo>
                  <a:lnTo>
                    <a:pt x="208" y="62"/>
                  </a:lnTo>
                  <a:lnTo>
                    <a:pt x="205" y="62"/>
                  </a:lnTo>
                  <a:lnTo>
                    <a:pt x="164" y="84"/>
                  </a:lnTo>
                  <a:lnTo>
                    <a:pt x="103" y="54"/>
                  </a:lnTo>
                  <a:lnTo>
                    <a:pt x="103" y="54"/>
                  </a:lnTo>
                  <a:lnTo>
                    <a:pt x="110" y="62"/>
                  </a:lnTo>
                  <a:lnTo>
                    <a:pt x="110" y="62"/>
                  </a:lnTo>
                  <a:lnTo>
                    <a:pt x="122" y="72"/>
                  </a:lnTo>
                  <a:lnTo>
                    <a:pt x="136" y="79"/>
                  </a:lnTo>
                  <a:lnTo>
                    <a:pt x="153" y="84"/>
                  </a:lnTo>
                  <a:lnTo>
                    <a:pt x="171" y="85"/>
                  </a:lnTo>
                  <a:lnTo>
                    <a:pt x="171" y="85"/>
                  </a:lnTo>
                  <a:lnTo>
                    <a:pt x="182" y="84"/>
                  </a:lnTo>
                  <a:lnTo>
                    <a:pt x="194" y="82"/>
                  </a:lnTo>
                  <a:lnTo>
                    <a:pt x="207" y="79"/>
                  </a:lnTo>
                  <a:lnTo>
                    <a:pt x="218" y="75"/>
                  </a:lnTo>
                  <a:lnTo>
                    <a:pt x="225" y="72"/>
                  </a:lnTo>
                  <a:lnTo>
                    <a:pt x="225" y="72"/>
                  </a:lnTo>
                  <a:lnTo>
                    <a:pt x="228" y="72"/>
                  </a:lnTo>
                  <a:lnTo>
                    <a:pt x="228" y="72"/>
                  </a:lnTo>
                  <a:lnTo>
                    <a:pt x="230" y="72"/>
                  </a:lnTo>
                  <a:lnTo>
                    <a:pt x="230" y="72"/>
                  </a:lnTo>
                  <a:lnTo>
                    <a:pt x="233" y="74"/>
                  </a:lnTo>
                  <a:lnTo>
                    <a:pt x="235" y="77"/>
                  </a:lnTo>
                  <a:lnTo>
                    <a:pt x="236" y="80"/>
                  </a:lnTo>
                  <a:lnTo>
                    <a:pt x="236" y="80"/>
                  </a:lnTo>
                  <a:lnTo>
                    <a:pt x="238" y="82"/>
                  </a:lnTo>
                  <a:lnTo>
                    <a:pt x="236" y="85"/>
                  </a:lnTo>
                  <a:lnTo>
                    <a:pt x="236" y="85"/>
                  </a:lnTo>
                  <a:lnTo>
                    <a:pt x="235" y="88"/>
                  </a:lnTo>
                  <a:lnTo>
                    <a:pt x="233" y="90"/>
                  </a:lnTo>
                  <a:lnTo>
                    <a:pt x="226" y="93"/>
                  </a:lnTo>
                  <a:lnTo>
                    <a:pt x="226" y="93"/>
                  </a:lnTo>
                  <a:lnTo>
                    <a:pt x="212" y="98"/>
                  </a:lnTo>
                  <a:lnTo>
                    <a:pt x="199" y="102"/>
                  </a:lnTo>
                  <a:lnTo>
                    <a:pt x="184" y="103"/>
                  </a:lnTo>
                  <a:lnTo>
                    <a:pt x="171" y="105"/>
                  </a:lnTo>
                  <a:lnTo>
                    <a:pt x="171" y="105"/>
                  </a:lnTo>
                  <a:lnTo>
                    <a:pt x="148" y="102"/>
                  </a:lnTo>
                  <a:lnTo>
                    <a:pt x="138" y="100"/>
                  </a:lnTo>
                  <a:lnTo>
                    <a:pt x="128" y="97"/>
                  </a:lnTo>
                  <a:lnTo>
                    <a:pt x="118" y="93"/>
                  </a:lnTo>
                  <a:lnTo>
                    <a:pt x="110" y="88"/>
                  </a:lnTo>
                  <a:lnTo>
                    <a:pt x="102" y="82"/>
                  </a:lnTo>
                  <a:lnTo>
                    <a:pt x="95" y="75"/>
                  </a:lnTo>
                  <a:lnTo>
                    <a:pt x="95" y="75"/>
                  </a:lnTo>
                  <a:lnTo>
                    <a:pt x="87" y="67"/>
                  </a:lnTo>
                  <a:lnTo>
                    <a:pt x="81" y="57"/>
                  </a:lnTo>
                  <a:lnTo>
                    <a:pt x="74" y="47"/>
                  </a:lnTo>
                  <a:lnTo>
                    <a:pt x="71" y="36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6"/>
                  </a:lnTo>
                  <a:lnTo>
                    <a:pt x="5" y="46"/>
                  </a:lnTo>
                  <a:lnTo>
                    <a:pt x="12" y="65"/>
                  </a:lnTo>
                  <a:lnTo>
                    <a:pt x="20" y="82"/>
                  </a:lnTo>
                  <a:lnTo>
                    <a:pt x="30" y="98"/>
                  </a:lnTo>
                  <a:lnTo>
                    <a:pt x="41" y="115"/>
                  </a:lnTo>
                  <a:lnTo>
                    <a:pt x="56" y="128"/>
                  </a:lnTo>
                  <a:lnTo>
                    <a:pt x="71" y="139"/>
                  </a:lnTo>
                  <a:lnTo>
                    <a:pt x="71" y="139"/>
                  </a:lnTo>
                  <a:lnTo>
                    <a:pt x="90" y="152"/>
                  </a:lnTo>
                  <a:lnTo>
                    <a:pt x="113" y="161"/>
                  </a:lnTo>
                  <a:lnTo>
                    <a:pt x="138" y="167"/>
                  </a:lnTo>
                  <a:lnTo>
                    <a:pt x="151" y="169"/>
                  </a:lnTo>
                  <a:lnTo>
                    <a:pt x="164" y="169"/>
                  </a:lnTo>
                  <a:lnTo>
                    <a:pt x="164" y="169"/>
                  </a:lnTo>
                  <a:lnTo>
                    <a:pt x="176" y="169"/>
                  </a:lnTo>
                  <a:lnTo>
                    <a:pt x="189" y="167"/>
                  </a:lnTo>
                  <a:lnTo>
                    <a:pt x="213" y="161"/>
                  </a:lnTo>
                  <a:lnTo>
                    <a:pt x="236" y="152"/>
                  </a:lnTo>
                  <a:lnTo>
                    <a:pt x="256" y="139"/>
                  </a:lnTo>
                  <a:lnTo>
                    <a:pt x="256" y="139"/>
                  </a:lnTo>
                  <a:lnTo>
                    <a:pt x="271" y="128"/>
                  </a:lnTo>
                  <a:lnTo>
                    <a:pt x="286" y="115"/>
                  </a:lnTo>
                  <a:lnTo>
                    <a:pt x="297" y="98"/>
                  </a:lnTo>
                  <a:lnTo>
                    <a:pt x="307" y="82"/>
                  </a:lnTo>
                  <a:lnTo>
                    <a:pt x="315" y="65"/>
                  </a:lnTo>
                  <a:lnTo>
                    <a:pt x="322" y="46"/>
                  </a:lnTo>
                  <a:lnTo>
                    <a:pt x="325" y="26"/>
                  </a:lnTo>
                  <a:lnTo>
                    <a:pt x="327" y="6"/>
                  </a:lnTo>
                  <a:lnTo>
                    <a:pt x="327" y="6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rgbClr val="C84A4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8" name="Freeform 528"/>
            <p:cNvSpPr>
              <a:spLocks/>
            </p:cNvSpPr>
            <p:nvPr userDrawn="1"/>
          </p:nvSpPr>
          <p:spPr bwMode="auto">
            <a:xfrm>
              <a:off x="5229225" y="4208463"/>
              <a:ext cx="519113" cy="268287"/>
            </a:xfrm>
            <a:custGeom>
              <a:avLst/>
              <a:gdLst/>
              <a:ahLst/>
              <a:cxnLst>
                <a:cxn ang="0">
                  <a:pos x="245" y="42"/>
                </a:cxn>
                <a:cxn ang="0">
                  <a:pos x="236" y="51"/>
                </a:cxn>
                <a:cxn ang="0">
                  <a:pos x="218" y="61"/>
                </a:cxn>
                <a:cxn ang="0">
                  <a:pos x="208" y="62"/>
                </a:cxn>
                <a:cxn ang="0">
                  <a:pos x="164" y="84"/>
                </a:cxn>
                <a:cxn ang="0">
                  <a:pos x="103" y="54"/>
                </a:cxn>
                <a:cxn ang="0">
                  <a:pos x="110" y="62"/>
                </a:cxn>
                <a:cxn ang="0">
                  <a:pos x="136" y="79"/>
                </a:cxn>
                <a:cxn ang="0">
                  <a:pos x="171" y="85"/>
                </a:cxn>
                <a:cxn ang="0">
                  <a:pos x="182" y="84"/>
                </a:cxn>
                <a:cxn ang="0">
                  <a:pos x="207" y="79"/>
                </a:cxn>
                <a:cxn ang="0">
                  <a:pos x="225" y="72"/>
                </a:cxn>
                <a:cxn ang="0">
                  <a:pos x="228" y="72"/>
                </a:cxn>
                <a:cxn ang="0">
                  <a:pos x="230" y="72"/>
                </a:cxn>
                <a:cxn ang="0">
                  <a:pos x="233" y="74"/>
                </a:cxn>
                <a:cxn ang="0">
                  <a:pos x="236" y="80"/>
                </a:cxn>
                <a:cxn ang="0">
                  <a:pos x="238" y="82"/>
                </a:cxn>
                <a:cxn ang="0">
                  <a:pos x="236" y="85"/>
                </a:cxn>
                <a:cxn ang="0">
                  <a:pos x="233" y="90"/>
                </a:cxn>
                <a:cxn ang="0">
                  <a:pos x="226" y="93"/>
                </a:cxn>
                <a:cxn ang="0">
                  <a:pos x="199" y="102"/>
                </a:cxn>
                <a:cxn ang="0">
                  <a:pos x="171" y="105"/>
                </a:cxn>
                <a:cxn ang="0">
                  <a:pos x="148" y="102"/>
                </a:cxn>
                <a:cxn ang="0">
                  <a:pos x="128" y="97"/>
                </a:cxn>
                <a:cxn ang="0">
                  <a:pos x="110" y="88"/>
                </a:cxn>
                <a:cxn ang="0">
                  <a:pos x="95" y="75"/>
                </a:cxn>
                <a:cxn ang="0">
                  <a:pos x="87" y="67"/>
                </a:cxn>
                <a:cxn ang="0">
                  <a:pos x="74" y="47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2" y="26"/>
                </a:cxn>
                <a:cxn ang="0">
                  <a:pos x="12" y="65"/>
                </a:cxn>
                <a:cxn ang="0">
                  <a:pos x="30" y="98"/>
                </a:cxn>
                <a:cxn ang="0">
                  <a:pos x="56" y="128"/>
                </a:cxn>
                <a:cxn ang="0">
                  <a:pos x="71" y="139"/>
                </a:cxn>
                <a:cxn ang="0">
                  <a:pos x="113" y="161"/>
                </a:cxn>
                <a:cxn ang="0">
                  <a:pos x="151" y="169"/>
                </a:cxn>
                <a:cxn ang="0">
                  <a:pos x="164" y="169"/>
                </a:cxn>
                <a:cxn ang="0">
                  <a:pos x="189" y="167"/>
                </a:cxn>
                <a:cxn ang="0">
                  <a:pos x="236" y="152"/>
                </a:cxn>
                <a:cxn ang="0">
                  <a:pos x="256" y="139"/>
                </a:cxn>
                <a:cxn ang="0">
                  <a:pos x="286" y="115"/>
                </a:cxn>
                <a:cxn ang="0">
                  <a:pos x="307" y="82"/>
                </a:cxn>
                <a:cxn ang="0">
                  <a:pos x="322" y="46"/>
                </a:cxn>
                <a:cxn ang="0">
                  <a:pos x="327" y="6"/>
                </a:cxn>
                <a:cxn ang="0">
                  <a:pos x="325" y="0"/>
                </a:cxn>
              </a:cxnLst>
              <a:rect l="0" t="0" r="r" b="b"/>
              <a:pathLst>
                <a:path w="327" h="169">
                  <a:moveTo>
                    <a:pt x="325" y="0"/>
                  </a:moveTo>
                  <a:lnTo>
                    <a:pt x="245" y="42"/>
                  </a:lnTo>
                  <a:lnTo>
                    <a:pt x="245" y="42"/>
                  </a:lnTo>
                  <a:lnTo>
                    <a:pt x="236" y="51"/>
                  </a:lnTo>
                  <a:lnTo>
                    <a:pt x="228" y="57"/>
                  </a:lnTo>
                  <a:lnTo>
                    <a:pt x="218" y="61"/>
                  </a:lnTo>
                  <a:lnTo>
                    <a:pt x="208" y="62"/>
                  </a:lnTo>
                  <a:lnTo>
                    <a:pt x="208" y="62"/>
                  </a:lnTo>
                  <a:lnTo>
                    <a:pt x="205" y="62"/>
                  </a:lnTo>
                  <a:lnTo>
                    <a:pt x="164" y="84"/>
                  </a:lnTo>
                  <a:lnTo>
                    <a:pt x="103" y="54"/>
                  </a:lnTo>
                  <a:lnTo>
                    <a:pt x="103" y="54"/>
                  </a:lnTo>
                  <a:lnTo>
                    <a:pt x="110" y="62"/>
                  </a:lnTo>
                  <a:lnTo>
                    <a:pt x="110" y="62"/>
                  </a:lnTo>
                  <a:lnTo>
                    <a:pt x="122" y="72"/>
                  </a:lnTo>
                  <a:lnTo>
                    <a:pt x="136" y="79"/>
                  </a:lnTo>
                  <a:lnTo>
                    <a:pt x="153" y="84"/>
                  </a:lnTo>
                  <a:lnTo>
                    <a:pt x="171" y="85"/>
                  </a:lnTo>
                  <a:lnTo>
                    <a:pt x="171" y="85"/>
                  </a:lnTo>
                  <a:lnTo>
                    <a:pt x="182" y="84"/>
                  </a:lnTo>
                  <a:lnTo>
                    <a:pt x="194" y="82"/>
                  </a:lnTo>
                  <a:lnTo>
                    <a:pt x="207" y="79"/>
                  </a:lnTo>
                  <a:lnTo>
                    <a:pt x="218" y="75"/>
                  </a:lnTo>
                  <a:lnTo>
                    <a:pt x="225" y="72"/>
                  </a:lnTo>
                  <a:lnTo>
                    <a:pt x="225" y="72"/>
                  </a:lnTo>
                  <a:lnTo>
                    <a:pt x="228" y="72"/>
                  </a:lnTo>
                  <a:lnTo>
                    <a:pt x="228" y="72"/>
                  </a:lnTo>
                  <a:lnTo>
                    <a:pt x="230" y="72"/>
                  </a:lnTo>
                  <a:lnTo>
                    <a:pt x="230" y="72"/>
                  </a:lnTo>
                  <a:lnTo>
                    <a:pt x="233" y="74"/>
                  </a:lnTo>
                  <a:lnTo>
                    <a:pt x="235" y="77"/>
                  </a:lnTo>
                  <a:lnTo>
                    <a:pt x="236" y="80"/>
                  </a:lnTo>
                  <a:lnTo>
                    <a:pt x="236" y="80"/>
                  </a:lnTo>
                  <a:lnTo>
                    <a:pt x="238" y="82"/>
                  </a:lnTo>
                  <a:lnTo>
                    <a:pt x="236" y="85"/>
                  </a:lnTo>
                  <a:lnTo>
                    <a:pt x="236" y="85"/>
                  </a:lnTo>
                  <a:lnTo>
                    <a:pt x="235" y="88"/>
                  </a:lnTo>
                  <a:lnTo>
                    <a:pt x="233" y="90"/>
                  </a:lnTo>
                  <a:lnTo>
                    <a:pt x="226" y="93"/>
                  </a:lnTo>
                  <a:lnTo>
                    <a:pt x="226" y="93"/>
                  </a:lnTo>
                  <a:lnTo>
                    <a:pt x="212" y="98"/>
                  </a:lnTo>
                  <a:lnTo>
                    <a:pt x="199" y="102"/>
                  </a:lnTo>
                  <a:lnTo>
                    <a:pt x="184" y="103"/>
                  </a:lnTo>
                  <a:lnTo>
                    <a:pt x="171" y="105"/>
                  </a:lnTo>
                  <a:lnTo>
                    <a:pt x="171" y="105"/>
                  </a:lnTo>
                  <a:lnTo>
                    <a:pt x="148" y="102"/>
                  </a:lnTo>
                  <a:lnTo>
                    <a:pt x="138" y="100"/>
                  </a:lnTo>
                  <a:lnTo>
                    <a:pt x="128" y="97"/>
                  </a:lnTo>
                  <a:lnTo>
                    <a:pt x="118" y="93"/>
                  </a:lnTo>
                  <a:lnTo>
                    <a:pt x="110" y="88"/>
                  </a:lnTo>
                  <a:lnTo>
                    <a:pt x="102" y="82"/>
                  </a:lnTo>
                  <a:lnTo>
                    <a:pt x="95" y="75"/>
                  </a:lnTo>
                  <a:lnTo>
                    <a:pt x="95" y="75"/>
                  </a:lnTo>
                  <a:lnTo>
                    <a:pt x="87" y="67"/>
                  </a:lnTo>
                  <a:lnTo>
                    <a:pt x="81" y="57"/>
                  </a:lnTo>
                  <a:lnTo>
                    <a:pt x="74" y="47"/>
                  </a:lnTo>
                  <a:lnTo>
                    <a:pt x="71" y="36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6"/>
                  </a:lnTo>
                  <a:lnTo>
                    <a:pt x="5" y="46"/>
                  </a:lnTo>
                  <a:lnTo>
                    <a:pt x="12" y="65"/>
                  </a:lnTo>
                  <a:lnTo>
                    <a:pt x="20" y="82"/>
                  </a:lnTo>
                  <a:lnTo>
                    <a:pt x="30" y="98"/>
                  </a:lnTo>
                  <a:lnTo>
                    <a:pt x="41" y="115"/>
                  </a:lnTo>
                  <a:lnTo>
                    <a:pt x="56" y="128"/>
                  </a:lnTo>
                  <a:lnTo>
                    <a:pt x="71" y="139"/>
                  </a:lnTo>
                  <a:lnTo>
                    <a:pt x="71" y="139"/>
                  </a:lnTo>
                  <a:lnTo>
                    <a:pt x="90" y="152"/>
                  </a:lnTo>
                  <a:lnTo>
                    <a:pt x="113" y="161"/>
                  </a:lnTo>
                  <a:lnTo>
                    <a:pt x="138" y="167"/>
                  </a:lnTo>
                  <a:lnTo>
                    <a:pt x="151" y="169"/>
                  </a:lnTo>
                  <a:lnTo>
                    <a:pt x="164" y="169"/>
                  </a:lnTo>
                  <a:lnTo>
                    <a:pt x="164" y="169"/>
                  </a:lnTo>
                  <a:lnTo>
                    <a:pt x="176" y="169"/>
                  </a:lnTo>
                  <a:lnTo>
                    <a:pt x="189" y="167"/>
                  </a:lnTo>
                  <a:lnTo>
                    <a:pt x="213" y="161"/>
                  </a:lnTo>
                  <a:lnTo>
                    <a:pt x="236" y="152"/>
                  </a:lnTo>
                  <a:lnTo>
                    <a:pt x="256" y="139"/>
                  </a:lnTo>
                  <a:lnTo>
                    <a:pt x="256" y="139"/>
                  </a:lnTo>
                  <a:lnTo>
                    <a:pt x="271" y="128"/>
                  </a:lnTo>
                  <a:lnTo>
                    <a:pt x="286" y="115"/>
                  </a:lnTo>
                  <a:lnTo>
                    <a:pt x="297" y="98"/>
                  </a:lnTo>
                  <a:lnTo>
                    <a:pt x="307" y="82"/>
                  </a:lnTo>
                  <a:lnTo>
                    <a:pt x="315" y="65"/>
                  </a:lnTo>
                  <a:lnTo>
                    <a:pt x="322" y="46"/>
                  </a:lnTo>
                  <a:lnTo>
                    <a:pt x="325" y="26"/>
                  </a:lnTo>
                  <a:lnTo>
                    <a:pt x="327" y="6"/>
                  </a:lnTo>
                  <a:lnTo>
                    <a:pt x="327" y="6"/>
                  </a:lnTo>
                  <a:lnTo>
                    <a:pt x="325" y="0"/>
                  </a:lnTo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9" name="Freeform 529"/>
            <p:cNvSpPr>
              <a:spLocks/>
            </p:cNvSpPr>
            <p:nvPr userDrawn="1"/>
          </p:nvSpPr>
          <p:spPr bwMode="auto">
            <a:xfrm>
              <a:off x="5013325" y="4095750"/>
              <a:ext cx="476250" cy="596900"/>
            </a:xfrm>
            <a:custGeom>
              <a:avLst/>
              <a:gdLst/>
              <a:ahLst/>
              <a:cxnLst>
                <a:cxn ang="0">
                  <a:pos x="300" y="187"/>
                </a:cxn>
                <a:cxn ang="0">
                  <a:pos x="0" y="376"/>
                </a:cxn>
                <a:cxn ang="0">
                  <a:pos x="0" y="0"/>
                </a:cxn>
                <a:cxn ang="0">
                  <a:pos x="300" y="187"/>
                </a:cxn>
              </a:cxnLst>
              <a:rect l="0" t="0" r="r" b="b"/>
              <a:pathLst>
                <a:path w="300" h="376">
                  <a:moveTo>
                    <a:pt x="300" y="187"/>
                  </a:moveTo>
                  <a:lnTo>
                    <a:pt x="0" y="376"/>
                  </a:lnTo>
                  <a:lnTo>
                    <a:pt x="0" y="0"/>
                  </a:lnTo>
                  <a:lnTo>
                    <a:pt x="300" y="187"/>
                  </a:lnTo>
                  <a:close/>
                </a:path>
              </a:pathLst>
            </a:custGeom>
            <a:solidFill>
              <a:srgbClr val="C5D64C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0" name="Freeform 530"/>
            <p:cNvSpPr>
              <a:spLocks/>
            </p:cNvSpPr>
            <p:nvPr userDrawn="1"/>
          </p:nvSpPr>
          <p:spPr bwMode="auto">
            <a:xfrm>
              <a:off x="5489575" y="4095751"/>
              <a:ext cx="474663" cy="596900"/>
            </a:xfrm>
            <a:custGeom>
              <a:avLst/>
              <a:gdLst/>
              <a:ahLst/>
              <a:cxnLst>
                <a:cxn ang="0">
                  <a:pos x="299" y="0"/>
                </a:cxn>
                <a:cxn ang="0">
                  <a:pos x="299" y="376"/>
                </a:cxn>
                <a:cxn ang="0">
                  <a:pos x="0" y="187"/>
                </a:cxn>
                <a:cxn ang="0">
                  <a:pos x="299" y="0"/>
                </a:cxn>
              </a:cxnLst>
              <a:rect l="0" t="0" r="r" b="b"/>
              <a:pathLst>
                <a:path w="299" h="376">
                  <a:moveTo>
                    <a:pt x="299" y="0"/>
                  </a:moveTo>
                  <a:lnTo>
                    <a:pt x="299" y="376"/>
                  </a:lnTo>
                  <a:lnTo>
                    <a:pt x="0" y="187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C5D64C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1" name="Freeform 531"/>
            <p:cNvSpPr>
              <a:spLocks/>
            </p:cNvSpPr>
            <p:nvPr userDrawn="1"/>
          </p:nvSpPr>
          <p:spPr bwMode="auto">
            <a:xfrm>
              <a:off x="5013325" y="4392613"/>
              <a:ext cx="950913" cy="300037"/>
            </a:xfrm>
            <a:custGeom>
              <a:avLst/>
              <a:gdLst/>
              <a:ahLst/>
              <a:cxnLst>
                <a:cxn ang="0">
                  <a:pos x="599" y="189"/>
                </a:cxn>
                <a:cxn ang="0">
                  <a:pos x="0" y="189"/>
                </a:cxn>
                <a:cxn ang="0">
                  <a:pos x="300" y="0"/>
                </a:cxn>
                <a:cxn ang="0">
                  <a:pos x="599" y="189"/>
                </a:cxn>
              </a:cxnLst>
              <a:rect l="0" t="0" r="r" b="b"/>
              <a:pathLst>
                <a:path w="599" h="189">
                  <a:moveTo>
                    <a:pt x="599" y="189"/>
                  </a:moveTo>
                  <a:lnTo>
                    <a:pt x="0" y="189"/>
                  </a:lnTo>
                  <a:lnTo>
                    <a:pt x="300" y="0"/>
                  </a:lnTo>
                  <a:lnTo>
                    <a:pt x="599" y="189"/>
                  </a:lnTo>
                  <a:close/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82" name="그룹 281"/>
          <p:cNvGrpSpPr/>
          <p:nvPr userDrawn="1"/>
        </p:nvGrpSpPr>
        <p:grpSpPr>
          <a:xfrm>
            <a:off x="3696162" y="2502068"/>
            <a:ext cx="688684" cy="911048"/>
            <a:chOff x="6583124" y="689697"/>
            <a:chExt cx="1858943" cy="2459166"/>
          </a:xfrm>
        </p:grpSpPr>
        <p:grpSp>
          <p:nvGrpSpPr>
            <p:cNvPr id="283" name="그룹 151"/>
            <p:cNvGrpSpPr/>
            <p:nvPr userDrawn="1"/>
          </p:nvGrpSpPr>
          <p:grpSpPr>
            <a:xfrm rot="20284125">
              <a:off x="6583124" y="689697"/>
              <a:ext cx="1858943" cy="2459166"/>
              <a:chOff x="3308350" y="1076325"/>
              <a:chExt cx="2025650" cy="2679700"/>
            </a:xfrm>
          </p:grpSpPr>
          <p:sp>
            <p:nvSpPr>
              <p:cNvPr id="287" name="Freeform 9"/>
              <p:cNvSpPr>
                <a:spLocks/>
              </p:cNvSpPr>
              <p:nvPr userDrawn="1"/>
            </p:nvSpPr>
            <p:spPr bwMode="auto">
              <a:xfrm>
                <a:off x="3308350" y="1076325"/>
                <a:ext cx="2025650" cy="2679700"/>
              </a:xfrm>
              <a:custGeom>
                <a:avLst/>
                <a:gdLst/>
                <a:ahLst/>
                <a:cxnLst>
                  <a:cxn ang="0">
                    <a:pos x="742" y="1636"/>
                  </a:cxn>
                  <a:cxn ang="0">
                    <a:pos x="742" y="1636"/>
                  </a:cxn>
                  <a:cxn ang="0">
                    <a:pos x="734" y="1650"/>
                  </a:cxn>
                  <a:cxn ang="0">
                    <a:pos x="726" y="1662"/>
                  </a:cxn>
                  <a:cxn ang="0">
                    <a:pos x="714" y="1672"/>
                  </a:cxn>
                  <a:cxn ang="0">
                    <a:pos x="702" y="1680"/>
                  </a:cxn>
                  <a:cxn ang="0">
                    <a:pos x="690" y="1686"/>
                  </a:cxn>
                  <a:cxn ang="0">
                    <a:pos x="676" y="1688"/>
                  </a:cxn>
                  <a:cxn ang="0">
                    <a:pos x="664" y="1688"/>
                  </a:cxn>
                  <a:cxn ang="0">
                    <a:pos x="650" y="1684"/>
                  </a:cxn>
                  <a:cxn ang="0">
                    <a:pos x="36" y="1432"/>
                  </a:cxn>
                  <a:cxn ang="0">
                    <a:pos x="36" y="1432"/>
                  </a:cxn>
                  <a:cxn ang="0">
                    <a:pos x="26" y="1426"/>
                  </a:cxn>
                  <a:cxn ang="0">
                    <a:pos x="16" y="1416"/>
                  </a:cxn>
                  <a:cxn ang="0">
                    <a:pos x="8" y="1406"/>
                  </a:cxn>
                  <a:cxn ang="0">
                    <a:pos x="2" y="1394"/>
                  </a:cxn>
                  <a:cxn ang="0">
                    <a:pos x="0" y="1380"/>
                  </a:cxn>
                  <a:cxn ang="0">
                    <a:pos x="0" y="1364"/>
                  </a:cxn>
                  <a:cxn ang="0">
                    <a:pos x="2" y="1350"/>
                  </a:cxn>
                  <a:cxn ang="0">
                    <a:pos x="6" y="1334"/>
                  </a:cxn>
                  <a:cxn ang="0">
                    <a:pos x="532" y="52"/>
                  </a:cxn>
                  <a:cxn ang="0">
                    <a:pos x="532" y="52"/>
                  </a:cxn>
                  <a:cxn ang="0">
                    <a:pos x="540" y="38"/>
                  </a:cxn>
                  <a:cxn ang="0">
                    <a:pos x="550" y="26"/>
                  </a:cxn>
                  <a:cxn ang="0">
                    <a:pos x="560" y="16"/>
                  </a:cxn>
                  <a:cxn ang="0">
                    <a:pos x="572" y="8"/>
                  </a:cxn>
                  <a:cxn ang="0">
                    <a:pos x="584" y="2"/>
                  </a:cxn>
                  <a:cxn ang="0">
                    <a:pos x="598" y="0"/>
                  </a:cxn>
                  <a:cxn ang="0">
                    <a:pos x="610" y="0"/>
                  </a:cxn>
                  <a:cxn ang="0">
                    <a:pos x="624" y="4"/>
                  </a:cxn>
                  <a:cxn ang="0">
                    <a:pos x="1238" y="256"/>
                  </a:cxn>
                  <a:cxn ang="0">
                    <a:pos x="1238" y="256"/>
                  </a:cxn>
                  <a:cxn ang="0">
                    <a:pos x="1250" y="262"/>
                  </a:cxn>
                  <a:cxn ang="0">
                    <a:pos x="1260" y="272"/>
                  </a:cxn>
                  <a:cxn ang="0">
                    <a:pos x="1266" y="282"/>
                  </a:cxn>
                  <a:cxn ang="0">
                    <a:pos x="1272" y="296"/>
                  </a:cxn>
                  <a:cxn ang="0">
                    <a:pos x="1274" y="310"/>
                  </a:cxn>
                  <a:cxn ang="0">
                    <a:pos x="1276" y="324"/>
                  </a:cxn>
                  <a:cxn ang="0">
                    <a:pos x="1274" y="340"/>
                  </a:cxn>
                  <a:cxn ang="0">
                    <a:pos x="1268" y="354"/>
                  </a:cxn>
                  <a:cxn ang="0">
                    <a:pos x="742" y="1636"/>
                  </a:cxn>
                </a:cxnLst>
                <a:rect l="0" t="0" r="r" b="b"/>
                <a:pathLst>
                  <a:path w="1276" h="1688">
                    <a:moveTo>
                      <a:pt x="742" y="1636"/>
                    </a:moveTo>
                    <a:lnTo>
                      <a:pt x="742" y="1636"/>
                    </a:lnTo>
                    <a:lnTo>
                      <a:pt x="734" y="1650"/>
                    </a:lnTo>
                    <a:lnTo>
                      <a:pt x="726" y="1662"/>
                    </a:lnTo>
                    <a:lnTo>
                      <a:pt x="714" y="1672"/>
                    </a:lnTo>
                    <a:lnTo>
                      <a:pt x="702" y="1680"/>
                    </a:lnTo>
                    <a:lnTo>
                      <a:pt x="690" y="1686"/>
                    </a:lnTo>
                    <a:lnTo>
                      <a:pt x="676" y="1688"/>
                    </a:lnTo>
                    <a:lnTo>
                      <a:pt x="664" y="1688"/>
                    </a:lnTo>
                    <a:lnTo>
                      <a:pt x="650" y="1684"/>
                    </a:lnTo>
                    <a:lnTo>
                      <a:pt x="36" y="1432"/>
                    </a:lnTo>
                    <a:lnTo>
                      <a:pt x="36" y="1432"/>
                    </a:lnTo>
                    <a:lnTo>
                      <a:pt x="26" y="1426"/>
                    </a:lnTo>
                    <a:lnTo>
                      <a:pt x="16" y="1416"/>
                    </a:lnTo>
                    <a:lnTo>
                      <a:pt x="8" y="1406"/>
                    </a:lnTo>
                    <a:lnTo>
                      <a:pt x="2" y="1394"/>
                    </a:lnTo>
                    <a:lnTo>
                      <a:pt x="0" y="1380"/>
                    </a:lnTo>
                    <a:lnTo>
                      <a:pt x="0" y="1364"/>
                    </a:lnTo>
                    <a:lnTo>
                      <a:pt x="2" y="1350"/>
                    </a:lnTo>
                    <a:lnTo>
                      <a:pt x="6" y="1334"/>
                    </a:lnTo>
                    <a:lnTo>
                      <a:pt x="532" y="52"/>
                    </a:lnTo>
                    <a:lnTo>
                      <a:pt x="532" y="52"/>
                    </a:lnTo>
                    <a:lnTo>
                      <a:pt x="540" y="38"/>
                    </a:lnTo>
                    <a:lnTo>
                      <a:pt x="550" y="26"/>
                    </a:lnTo>
                    <a:lnTo>
                      <a:pt x="560" y="16"/>
                    </a:lnTo>
                    <a:lnTo>
                      <a:pt x="572" y="8"/>
                    </a:lnTo>
                    <a:lnTo>
                      <a:pt x="584" y="2"/>
                    </a:lnTo>
                    <a:lnTo>
                      <a:pt x="598" y="0"/>
                    </a:lnTo>
                    <a:lnTo>
                      <a:pt x="610" y="0"/>
                    </a:lnTo>
                    <a:lnTo>
                      <a:pt x="624" y="4"/>
                    </a:lnTo>
                    <a:lnTo>
                      <a:pt x="1238" y="256"/>
                    </a:lnTo>
                    <a:lnTo>
                      <a:pt x="1238" y="256"/>
                    </a:lnTo>
                    <a:lnTo>
                      <a:pt x="1250" y="262"/>
                    </a:lnTo>
                    <a:lnTo>
                      <a:pt x="1260" y="272"/>
                    </a:lnTo>
                    <a:lnTo>
                      <a:pt x="1266" y="282"/>
                    </a:lnTo>
                    <a:lnTo>
                      <a:pt x="1272" y="296"/>
                    </a:lnTo>
                    <a:lnTo>
                      <a:pt x="1274" y="310"/>
                    </a:lnTo>
                    <a:lnTo>
                      <a:pt x="1276" y="324"/>
                    </a:lnTo>
                    <a:lnTo>
                      <a:pt x="1274" y="340"/>
                    </a:lnTo>
                    <a:lnTo>
                      <a:pt x="1268" y="354"/>
                    </a:lnTo>
                    <a:lnTo>
                      <a:pt x="742" y="163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8" name="Freeform 10"/>
              <p:cNvSpPr>
                <a:spLocks/>
              </p:cNvSpPr>
              <p:nvPr userDrawn="1"/>
            </p:nvSpPr>
            <p:spPr bwMode="auto">
              <a:xfrm>
                <a:off x="3559761" y="1474508"/>
                <a:ext cx="1541880" cy="1835709"/>
              </a:xfrm>
              <a:custGeom>
                <a:avLst/>
                <a:gdLst/>
                <a:ahLst/>
                <a:cxnLst>
                  <a:cxn ang="0">
                    <a:pos x="680" y="1228"/>
                  </a:cxn>
                  <a:cxn ang="0">
                    <a:pos x="680" y="1228"/>
                  </a:cxn>
                  <a:cxn ang="0">
                    <a:pos x="674" y="1238"/>
                  </a:cxn>
                  <a:cxn ang="0">
                    <a:pos x="668" y="1246"/>
                  </a:cxn>
                  <a:cxn ang="0">
                    <a:pos x="658" y="1254"/>
                  </a:cxn>
                  <a:cxn ang="0">
                    <a:pos x="648" y="1258"/>
                  </a:cxn>
                  <a:cxn ang="0">
                    <a:pos x="638" y="1262"/>
                  </a:cxn>
                  <a:cxn ang="0">
                    <a:pos x="626" y="1262"/>
                  </a:cxn>
                  <a:cxn ang="0">
                    <a:pos x="614" y="1260"/>
                  </a:cxn>
                  <a:cxn ang="0">
                    <a:pos x="602" y="1258"/>
                  </a:cxn>
                  <a:cxn ang="0">
                    <a:pos x="38" y="1026"/>
                  </a:cxn>
                  <a:cxn ang="0">
                    <a:pos x="38" y="1026"/>
                  </a:cxn>
                  <a:cxn ang="0">
                    <a:pos x="26" y="1020"/>
                  </a:cxn>
                  <a:cxn ang="0">
                    <a:pos x="18" y="1012"/>
                  </a:cxn>
                  <a:cxn ang="0">
                    <a:pos x="10" y="1004"/>
                  </a:cxn>
                  <a:cxn ang="0">
                    <a:pos x="4" y="994"/>
                  </a:cxn>
                  <a:cxn ang="0">
                    <a:pos x="0" y="984"/>
                  </a:cxn>
                  <a:cxn ang="0">
                    <a:pos x="0" y="972"/>
                  </a:cxn>
                  <a:cxn ang="0">
                    <a:pos x="0" y="960"/>
                  </a:cxn>
                  <a:cxn ang="0">
                    <a:pos x="4" y="950"/>
                  </a:cxn>
                  <a:cxn ang="0">
                    <a:pos x="380" y="34"/>
                  </a:cxn>
                  <a:cxn ang="0">
                    <a:pos x="380" y="34"/>
                  </a:cxn>
                  <a:cxn ang="0">
                    <a:pos x="384" y="24"/>
                  </a:cxn>
                  <a:cxn ang="0">
                    <a:pos x="392" y="16"/>
                  </a:cxn>
                  <a:cxn ang="0">
                    <a:pos x="400" y="10"/>
                  </a:cxn>
                  <a:cxn ang="0">
                    <a:pos x="412" y="4"/>
                  </a:cxn>
                  <a:cxn ang="0">
                    <a:pos x="422" y="2"/>
                  </a:cxn>
                  <a:cxn ang="0">
                    <a:pos x="434" y="0"/>
                  </a:cxn>
                  <a:cxn ang="0">
                    <a:pos x="446" y="2"/>
                  </a:cxn>
                  <a:cxn ang="0">
                    <a:pos x="456" y="6"/>
                  </a:cxn>
                  <a:cxn ang="0">
                    <a:pos x="1022" y="238"/>
                  </a:cxn>
                  <a:cxn ang="0">
                    <a:pos x="1022" y="238"/>
                  </a:cxn>
                  <a:cxn ang="0">
                    <a:pos x="1032" y="242"/>
                  </a:cxn>
                  <a:cxn ang="0">
                    <a:pos x="1042" y="250"/>
                  </a:cxn>
                  <a:cxn ang="0">
                    <a:pos x="1050" y="258"/>
                  </a:cxn>
                  <a:cxn ang="0">
                    <a:pos x="1054" y="268"/>
                  </a:cxn>
                  <a:cxn ang="0">
                    <a:pos x="1058" y="280"/>
                  </a:cxn>
                  <a:cxn ang="0">
                    <a:pos x="1060" y="290"/>
                  </a:cxn>
                  <a:cxn ang="0">
                    <a:pos x="1060" y="302"/>
                  </a:cxn>
                  <a:cxn ang="0">
                    <a:pos x="1056" y="312"/>
                  </a:cxn>
                  <a:cxn ang="0">
                    <a:pos x="680" y="1228"/>
                  </a:cxn>
                </a:cxnLst>
                <a:rect l="0" t="0" r="r" b="b"/>
                <a:pathLst>
                  <a:path w="1060" h="1262">
                    <a:moveTo>
                      <a:pt x="680" y="1228"/>
                    </a:moveTo>
                    <a:lnTo>
                      <a:pt x="680" y="1228"/>
                    </a:lnTo>
                    <a:lnTo>
                      <a:pt x="674" y="1238"/>
                    </a:lnTo>
                    <a:lnTo>
                      <a:pt x="668" y="1246"/>
                    </a:lnTo>
                    <a:lnTo>
                      <a:pt x="658" y="1254"/>
                    </a:lnTo>
                    <a:lnTo>
                      <a:pt x="648" y="1258"/>
                    </a:lnTo>
                    <a:lnTo>
                      <a:pt x="638" y="1262"/>
                    </a:lnTo>
                    <a:lnTo>
                      <a:pt x="626" y="1262"/>
                    </a:lnTo>
                    <a:lnTo>
                      <a:pt x="614" y="1260"/>
                    </a:lnTo>
                    <a:lnTo>
                      <a:pt x="602" y="1258"/>
                    </a:lnTo>
                    <a:lnTo>
                      <a:pt x="38" y="1026"/>
                    </a:lnTo>
                    <a:lnTo>
                      <a:pt x="38" y="1026"/>
                    </a:lnTo>
                    <a:lnTo>
                      <a:pt x="26" y="1020"/>
                    </a:lnTo>
                    <a:lnTo>
                      <a:pt x="18" y="1012"/>
                    </a:lnTo>
                    <a:lnTo>
                      <a:pt x="10" y="1004"/>
                    </a:lnTo>
                    <a:lnTo>
                      <a:pt x="4" y="994"/>
                    </a:lnTo>
                    <a:lnTo>
                      <a:pt x="0" y="984"/>
                    </a:lnTo>
                    <a:lnTo>
                      <a:pt x="0" y="972"/>
                    </a:lnTo>
                    <a:lnTo>
                      <a:pt x="0" y="960"/>
                    </a:lnTo>
                    <a:lnTo>
                      <a:pt x="4" y="950"/>
                    </a:lnTo>
                    <a:lnTo>
                      <a:pt x="380" y="34"/>
                    </a:lnTo>
                    <a:lnTo>
                      <a:pt x="380" y="34"/>
                    </a:lnTo>
                    <a:lnTo>
                      <a:pt x="384" y="24"/>
                    </a:lnTo>
                    <a:lnTo>
                      <a:pt x="392" y="16"/>
                    </a:lnTo>
                    <a:lnTo>
                      <a:pt x="400" y="10"/>
                    </a:lnTo>
                    <a:lnTo>
                      <a:pt x="412" y="4"/>
                    </a:lnTo>
                    <a:lnTo>
                      <a:pt x="422" y="2"/>
                    </a:lnTo>
                    <a:lnTo>
                      <a:pt x="434" y="0"/>
                    </a:lnTo>
                    <a:lnTo>
                      <a:pt x="446" y="2"/>
                    </a:lnTo>
                    <a:lnTo>
                      <a:pt x="456" y="6"/>
                    </a:lnTo>
                    <a:lnTo>
                      <a:pt x="1022" y="238"/>
                    </a:lnTo>
                    <a:lnTo>
                      <a:pt x="1022" y="238"/>
                    </a:lnTo>
                    <a:lnTo>
                      <a:pt x="1032" y="242"/>
                    </a:lnTo>
                    <a:lnTo>
                      <a:pt x="1042" y="250"/>
                    </a:lnTo>
                    <a:lnTo>
                      <a:pt x="1050" y="258"/>
                    </a:lnTo>
                    <a:lnTo>
                      <a:pt x="1054" y="268"/>
                    </a:lnTo>
                    <a:lnTo>
                      <a:pt x="1058" y="280"/>
                    </a:lnTo>
                    <a:lnTo>
                      <a:pt x="1060" y="290"/>
                    </a:lnTo>
                    <a:lnTo>
                      <a:pt x="1060" y="302"/>
                    </a:lnTo>
                    <a:lnTo>
                      <a:pt x="1056" y="312"/>
                    </a:lnTo>
                    <a:lnTo>
                      <a:pt x="680" y="122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9" name="Freeform 11"/>
              <p:cNvSpPr>
                <a:spLocks/>
              </p:cNvSpPr>
              <p:nvPr userDrawn="1"/>
            </p:nvSpPr>
            <p:spPr bwMode="auto">
              <a:xfrm>
                <a:off x="4537075" y="1330325"/>
                <a:ext cx="381000" cy="206375"/>
              </a:xfrm>
              <a:custGeom>
                <a:avLst/>
                <a:gdLst/>
                <a:ahLst/>
                <a:cxnLst>
                  <a:cxn ang="0">
                    <a:pos x="238" y="114"/>
                  </a:cxn>
                  <a:cxn ang="0">
                    <a:pos x="238" y="114"/>
                  </a:cxn>
                  <a:cxn ang="0">
                    <a:pos x="234" y="122"/>
                  </a:cxn>
                  <a:cxn ang="0">
                    <a:pos x="224" y="128"/>
                  </a:cxn>
                  <a:cxn ang="0">
                    <a:pos x="216" y="130"/>
                  </a:cxn>
                  <a:cxn ang="0">
                    <a:pos x="204" y="128"/>
                  </a:cxn>
                  <a:cxn ang="0">
                    <a:pos x="16" y="50"/>
                  </a:cxn>
                  <a:cxn ang="0">
                    <a:pos x="16" y="50"/>
                  </a:cxn>
                  <a:cxn ang="0">
                    <a:pos x="8" y="44"/>
                  </a:cxn>
                  <a:cxn ang="0">
                    <a:pos x="2" y="36"/>
                  </a:cxn>
                  <a:cxn ang="0">
                    <a:pos x="0" y="26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8" y="8"/>
                  </a:cxn>
                  <a:cxn ang="0">
                    <a:pos x="16" y="2"/>
                  </a:cxn>
                  <a:cxn ang="0">
                    <a:pos x="26" y="0"/>
                  </a:cxn>
                  <a:cxn ang="0">
                    <a:pos x="36" y="2"/>
                  </a:cxn>
                  <a:cxn ang="0">
                    <a:pos x="224" y="80"/>
                  </a:cxn>
                  <a:cxn ang="0">
                    <a:pos x="224" y="80"/>
                  </a:cxn>
                  <a:cxn ang="0">
                    <a:pos x="234" y="86"/>
                  </a:cxn>
                  <a:cxn ang="0">
                    <a:pos x="238" y="94"/>
                  </a:cxn>
                  <a:cxn ang="0">
                    <a:pos x="240" y="104"/>
                  </a:cxn>
                  <a:cxn ang="0">
                    <a:pos x="238" y="114"/>
                  </a:cxn>
                  <a:cxn ang="0">
                    <a:pos x="238" y="114"/>
                  </a:cxn>
                </a:cxnLst>
                <a:rect l="0" t="0" r="r" b="b"/>
                <a:pathLst>
                  <a:path w="240" h="130">
                    <a:moveTo>
                      <a:pt x="238" y="114"/>
                    </a:moveTo>
                    <a:lnTo>
                      <a:pt x="238" y="114"/>
                    </a:lnTo>
                    <a:lnTo>
                      <a:pt x="234" y="122"/>
                    </a:lnTo>
                    <a:lnTo>
                      <a:pt x="224" y="128"/>
                    </a:lnTo>
                    <a:lnTo>
                      <a:pt x="216" y="130"/>
                    </a:lnTo>
                    <a:lnTo>
                      <a:pt x="204" y="128"/>
                    </a:lnTo>
                    <a:lnTo>
                      <a:pt x="16" y="50"/>
                    </a:lnTo>
                    <a:lnTo>
                      <a:pt x="16" y="50"/>
                    </a:lnTo>
                    <a:lnTo>
                      <a:pt x="8" y="44"/>
                    </a:lnTo>
                    <a:lnTo>
                      <a:pt x="2" y="36"/>
                    </a:lnTo>
                    <a:lnTo>
                      <a:pt x="0" y="26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8" y="8"/>
                    </a:lnTo>
                    <a:lnTo>
                      <a:pt x="16" y="2"/>
                    </a:lnTo>
                    <a:lnTo>
                      <a:pt x="26" y="0"/>
                    </a:lnTo>
                    <a:lnTo>
                      <a:pt x="36" y="2"/>
                    </a:lnTo>
                    <a:lnTo>
                      <a:pt x="224" y="80"/>
                    </a:lnTo>
                    <a:lnTo>
                      <a:pt x="224" y="80"/>
                    </a:lnTo>
                    <a:lnTo>
                      <a:pt x="234" y="86"/>
                    </a:lnTo>
                    <a:lnTo>
                      <a:pt x="238" y="94"/>
                    </a:lnTo>
                    <a:lnTo>
                      <a:pt x="240" y="104"/>
                    </a:lnTo>
                    <a:lnTo>
                      <a:pt x="238" y="114"/>
                    </a:lnTo>
                    <a:lnTo>
                      <a:pt x="238" y="11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0" name="Freeform 12"/>
              <p:cNvSpPr>
                <a:spLocks/>
              </p:cNvSpPr>
              <p:nvPr userDrawn="1"/>
            </p:nvSpPr>
            <p:spPr bwMode="auto">
              <a:xfrm>
                <a:off x="3714750" y="3222625"/>
                <a:ext cx="415925" cy="295275"/>
              </a:xfrm>
              <a:custGeom>
                <a:avLst/>
                <a:gdLst/>
                <a:ahLst/>
                <a:cxnLst>
                  <a:cxn ang="0">
                    <a:pos x="258" y="146"/>
                  </a:cxn>
                  <a:cxn ang="0">
                    <a:pos x="258" y="146"/>
                  </a:cxn>
                  <a:cxn ang="0">
                    <a:pos x="250" y="158"/>
                  </a:cxn>
                  <a:cxn ang="0">
                    <a:pos x="242" y="168"/>
                  </a:cxn>
                  <a:cxn ang="0">
                    <a:pos x="232" y="176"/>
                  </a:cxn>
                  <a:cxn ang="0">
                    <a:pos x="222" y="182"/>
                  </a:cxn>
                  <a:cxn ang="0">
                    <a:pos x="210" y="186"/>
                  </a:cxn>
                  <a:cxn ang="0">
                    <a:pos x="196" y="186"/>
                  </a:cxn>
                  <a:cxn ang="0">
                    <a:pos x="184" y="186"/>
                  </a:cxn>
                  <a:cxn ang="0">
                    <a:pos x="170" y="182"/>
                  </a:cxn>
                  <a:cxn ang="0">
                    <a:pos x="42" y="128"/>
                  </a:cxn>
                  <a:cxn ang="0">
                    <a:pos x="42" y="128"/>
                  </a:cxn>
                  <a:cxn ang="0">
                    <a:pos x="30" y="122"/>
                  </a:cxn>
                  <a:cxn ang="0">
                    <a:pos x="20" y="114"/>
                  </a:cxn>
                  <a:cxn ang="0">
                    <a:pos x="12" y="104"/>
                  </a:cxn>
                  <a:cxn ang="0">
                    <a:pos x="6" y="92"/>
                  </a:cxn>
                  <a:cxn ang="0">
                    <a:pos x="2" y="80"/>
                  </a:cxn>
                  <a:cxn ang="0">
                    <a:pos x="0" y="68"/>
                  </a:cxn>
                  <a:cxn ang="0">
                    <a:pos x="2" y="54"/>
                  </a:cxn>
                  <a:cxn ang="0">
                    <a:pos x="6" y="42"/>
                  </a:cxn>
                  <a:cxn ang="0">
                    <a:pos x="6" y="42"/>
                  </a:cxn>
                  <a:cxn ang="0">
                    <a:pos x="6" y="42"/>
                  </a:cxn>
                  <a:cxn ang="0">
                    <a:pos x="12" y="30"/>
                  </a:cxn>
                  <a:cxn ang="0">
                    <a:pos x="20" y="20"/>
                  </a:cxn>
                  <a:cxn ang="0">
                    <a:pos x="30" y="12"/>
                  </a:cxn>
                  <a:cxn ang="0">
                    <a:pos x="42" y="6"/>
                  </a:cxn>
                  <a:cxn ang="0">
                    <a:pos x="54" y="2"/>
                  </a:cxn>
                  <a:cxn ang="0">
                    <a:pos x="66" y="0"/>
                  </a:cxn>
                  <a:cxn ang="0">
                    <a:pos x="80" y="2"/>
                  </a:cxn>
                  <a:cxn ang="0">
                    <a:pos x="92" y="6"/>
                  </a:cxn>
                  <a:cxn ang="0">
                    <a:pos x="222" y="60"/>
                  </a:cxn>
                  <a:cxn ang="0">
                    <a:pos x="222" y="60"/>
                  </a:cxn>
                  <a:cxn ang="0">
                    <a:pos x="234" y="66"/>
                  </a:cxn>
                  <a:cxn ang="0">
                    <a:pos x="244" y="74"/>
                  </a:cxn>
                  <a:cxn ang="0">
                    <a:pos x="252" y="84"/>
                  </a:cxn>
                  <a:cxn ang="0">
                    <a:pos x="258" y="96"/>
                  </a:cxn>
                  <a:cxn ang="0">
                    <a:pos x="260" y="108"/>
                  </a:cxn>
                  <a:cxn ang="0">
                    <a:pos x="262" y="120"/>
                  </a:cxn>
                  <a:cxn ang="0">
                    <a:pos x="260" y="134"/>
                  </a:cxn>
                  <a:cxn ang="0">
                    <a:pos x="258" y="146"/>
                  </a:cxn>
                  <a:cxn ang="0">
                    <a:pos x="258" y="146"/>
                  </a:cxn>
                </a:cxnLst>
                <a:rect l="0" t="0" r="r" b="b"/>
                <a:pathLst>
                  <a:path w="262" h="186">
                    <a:moveTo>
                      <a:pt x="258" y="146"/>
                    </a:moveTo>
                    <a:lnTo>
                      <a:pt x="258" y="146"/>
                    </a:lnTo>
                    <a:lnTo>
                      <a:pt x="250" y="158"/>
                    </a:lnTo>
                    <a:lnTo>
                      <a:pt x="242" y="168"/>
                    </a:lnTo>
                    <a:lnTo>
                      <a:pt x="232" y="176"/>
                    </a:lnTo>
                    <a:lnTo>
                      <a:pt x="222" y="182"/>
                    </a:lnTo>
                    <a:lnTo>
                      <a:pt x="210" y="186"/>
                    </a:lnTo>
                    <a:lnTo>
                      <a:pt x="196" y="186"/>
                    </a:lnTo>
                    <a:lnTo>
                      <a:pt x="184" y="186"/>
                    </a:lnTo>
                    <a:lnTo>
                      <a:pt x="170" y="182"/>
                    </a:lnTo>
                    <a:lnTo>
                      <a:pt x="42" y="128"/>
                    </a:lnTo>
                    <a:lnTo>
                      <a:pt x="42" y="128"/>
                    </a:lnTo>
                    <a:lnTo>
                      <a:pt x="30" y="122"/>
                    </a:lnTo>
                    <a:lnTo>
                      <a:pt x="20" y="114"/>
                    </a:lnTo>
                    <a:lnTo>
                      <a:pt x="12" y="104"/>
                    </a:lnTo>
                    <a:lnTo>
                      <a:pt x="6" y="92"/>
                    </a:lnTo>
                    <a:lnTo>
                      <a:pt x="2" y="80"/>
                    </a:lnTo>
                    <a:lnTo>
                      <a:pt x="0" y="68"/>
                    </a:lnTo>
                    <a:lnTo>
                      <a:pt x="2" y="54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12" y="30"/>
                    </a:lnTo>
                    <a:lnTo>
                      <a:pt x="20" y="20"/>
                    </a:lnTo>
                    <a:lnTo>
                      <a:pt x="30" y="12"/>
                    </a:lnTo>
                    <a:lnTo>
                      <a:pt x="42" y="6"/>
                    </a:lnTo>
                    <a:lnTo>
                      <a:pt x="54" y="2"/>
                    </a:lnTo>
                    <a:lnTo>
                      <a:pt x="66" y="0"/>
                    </a:lnTo>
                    <a:lnTo>
                      <a:pt x="80" y="2"/>
                    </a:lnTo>
                    <a:lnTo>
                      <a:pt x="92" y="6"/>
                    </a:lnTo>
                    <a:lnTo>
                      <a:pt x="222" y="60"/>
                    </a:lnTo>
                    <a:lnTo>
                      <a:pt x="222" y="60"/>
                    </a:lnTo>
                    <a:lnTo>
                      <a:pt x="234" y="66"/>
                    </a:lnTo>
                    <a:lnTo>
                      <a:pt x="244" y="74"/>
                    </a:lnTo>
                    <a:lnTo>
                      <a:pt x="252" y="84"/>
                    </a:lnTo>
                    <a:lnTo>
                      <a:pt x="258" y="96"/>
                    </a:lnTo>
                    <a:lnTo>
                      <a:pt x="260" y="108"/>
                    </a:lnTo>
                    <a:lnTo>
                      <a:pt x="262" y="120"/>
                    </a:lnTo>
                    <a:lnTo>
                      <a:pt x="260" y="134"/>
                    </a:lnTo>
                    <a:lnTo>
                      <a:pt x="258" y="146"/>
                    </a:lnTo>
                    <a:lnTo>
                      <a:pt x="258" y="14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84" name="그룹 487"/>
            <p:cNvGrpSpPr/>
            <p:nvPr userDrawn="1"/>
          </p:nvGrpSpPr>
          <p:grpSpPr>
            <a:xfrm>
              <a:off x="7168315" y="1555586"/>
              <a:ext cx="691675" cy="581472"/>
              <a:chOff x="10845800" y="1177925"/>
              <a:chExt cx="936625" cy="787400"/>
            </a:xfrm>
            <a:solidFill>
              <a:schemeClr val="bg1"/>
            </a:solidFill>
            <a:effectLst/>
          </p:grpSpPr>
          <p:sp>
            <p:nvSpPr>
              <p:cNvPr id="285" name="Freeform 204"/>
              <p:cNvSpPr>
                <a:spLocks noEditPoints="1"/>
              </p:cNvSpPr>
              <p:nvPr/>
            </p:nvSpPr>
            <p:spPr bwMode="auto">
              <a:xfrm>
                <a:off x="10845800" y="1517650"/>
                <a:ext cx="479425" cy="447675"/>
              </a:xfrm>
              <a:custGeom>
                <a:avLst/>
                <a:gdLst/>
                <a:ahLst/>
                <a:cxnLst>
                  <a:cxn ang="0">
                    <a:pos x="302" y="108"/>
                  </a:cxn>
                  <a:cxn ang="0">
                    <a:pos x="298" y="86"/>
                  </a:cxn>
                  <a:cxn ang="0">
                    <a:pos x="290" y="66"/>
                  </a:cxn>
                  <a:cxn ang="0">
                    <a:pos x="276" y="48"/>
                  </a:cxn>
                  <a:cxn ang="0">
                    <a:pos x="234" y="20"/>
                  </a:cxn>
                  <a:cxn ang="0">
                    <a:pos x="180" y="4"/>
                  </a:cxn>
                  <a:cxn ang="0">
                    <a:pos x="150" y="0"/>
                  </a:cxn>
                  <a:cxn ang="0">
                    <a:pos x="92" y="10"/>
                  </a:cxn>
                  <a:cxn ang="0">
                    <a:pos x="44" y="32"/>
                  </a:cxn>
                  <a:cxn ang="0">
                    <a:pos x="18" y="58"/>
                  </a:cxn>
                  <a:cxn ang="0">
                    <a:pos x="6" y="76"/>
                  </a:cxn>
                  <a:cxn ang="0">
                    <a:pos x="0" y="98"/>
                  </a:cxn>
                  <a:cxn ang="0">
                    <a:pos x="0" y="108"/>
                  </a:cxn>
                  <a:cxn ang="0">
                    <a:pos x="2" y="128"/>
                  </a:cxn>
                  <a:cxn ang="0">
                    <a:pos x="22" y="164"/>
                  </a:cxn>
                  <a:cxn ang="0">
                    <a:pos x="56" y="192"/>
                  </a:cxn>
                  <a:cxn ang="0">
                    <a:pos x="102" y="210"/>
                  </a:cxn>
                  <a:cxn ang="0">
                    <a:pos x="126" y="216"/>
                  </a:cxn>
                  <a:cxn ang="0">
                    <a:pos x="178" y="214"/>
                  </a:cxn>
                  <a:cxn ang="0">
                    <a:pos x="178" y="214"/>
                  </a:cxn>
                  <a:cxn ang="0">
                    <a:pos x="178" y="214"/>
                  </a:cxn>
                  <a:cxn ang="0">
                    <a:pos x="202" y="210"/>
                  </a:cxn>
                  <a:cxn ang="0">
                    <a:pos x="248" y="192"/>
                  </a:cxn>
                  <a:cxn ang="0">
                    <a:pos x="280" y="164"/>
                  </a:cxn>
                  <a:cxn ang="0">
                    <a:pos x="298" y="128"/>
                  </a:cxn>
                  <a:cxn ang="0">
                    <a:pos x="302" y="108"/>
                  </a:cxn>
                  <a:cxn ang="0">
                    <a:pos x="84" y="126"/>
                  </a:cxn>
                  <a:cxn ang="0">
                    <a:pos x="78" y="124"/>
                  </a:cxn>
                  <a:cxn ang="0">
                    <a:pos x="68" y="116"/>
                  </a:cxn>
                  <a:cxn ang="0">
                    <a:pos x="66" y="108"/>
                  </a:cxn>
                  <a:cxn ang="0">
                    <a:pos x="72" y="96"/>
                  </a:cxn>
                  <a:cxn ang="0">
                    <a:pos x="84" y="92"/>
                  </a:cxn>
                  <a:cxn ang="0">
                    <a:pos x="90" y="92"/>
                  </a:cxn>
                  <a:cxn ang="0">
                    <a:pos x="100" y="102"/>
                  </a:cxn>
                  <a:cxn ang="0">
                    <a:pos x="102" y="108"/>
                  </a:cxn>
                  <a:cxn ang="0">
                    <a:pos x="96" y="122"/>
                  </a:cxn>
                  <a:cxn ang="0">
                    <a:pos x="84" y="126"/>
                  </a:cxn>
                  <a:cxn ang="0">
                    <a:pos x="128" y="216"/>
                  </a:cxn>
                  <a:cxn ang="0">
                    <a:pos x="132" y="216"/>
                  </a:cxn>
                  <a:cxn ang="0">
                    <a:pos x="150" y="126"/>
                  </a:cxn>
                  <a:cxn ang="0">
                    <a:pos x="144" y="124"/>
                  </a:cxn>
                  <a:cxn ang="0">
                    <a:pos x="134" y="116"/>
                  </a:cxn>
                  <a:cxn ang="0">
                    <a:pos x="134" y="108"/>
                  </a:cxn>
                  <a:cxn ang="0">
                    <a:pos x="138" y="96"/>
                  </a:cxn>
                  <a:cxn ang="0">
                    <a:pos x="150" y="92"/>
                  </a:cxn>
                  <a:cxn ang="0">
                    <a:pos x="158" y="92"/>
                  </a:cxn>
                  <a:cxn ang="0">
                    <a:pos x="166" y="102"/>
                  </a:cxn>
                  <a:cxn ang="0">
                    <a:pos x="168" y="108"/>
                  </a:cxn>
                  <a:cxn ang="0">
                    <a:pos x="162" y="122"/>
                  </a:cxn>
                  <a:cxn ang="0">
                    <a:pos x="150" y="126"/>
                  </a:cxn>
                  <a:cxn ang="0">
                    <a:pos x="214" y="126"/>
                  </a:cxn>
                  <a:cxn ang="0">
                    <a:pos x="208" y="124"/>
                  </a:cxn>
                  <a:cxn ang="0">
                    <a:pos x="198" y="116"/>
                  </a:cxn>
                  <a:cxn ang="0">
                    <a:pos x="196" y="108"/>
                  </a:cxn>
                  <a:cxn ang="0">
                    <a:pos x="202" y="96"/>
                  </a:cxn>
                  <a:cxn ang="0">
                    <a:pos x="214" y="92"/>
                  </a:cxn>
                  <a:cxn ang="0">
                    <a:pos x="222" y="92"/>
                  </a:cxn>
                  <a:cxn ang="0">
                    <a:pos x="230" y="102"/>
                  </a:cxn>
                  <a:cxn ang="0">
                    <a:pos x="232" y="108"/>
                  </a:cxn>
                  <a:cxn ang="0">
                    <a:pos x="226" y="122"/>
                  </a:cxn>
                  <a:cxn ang="0">
                    <a:pos x="214" y="126"/>
                  </a:cxn>
                </a:cxnLst>
                <a:rect l="0" t="0" r="r" b="b"/>
                <a:pathLst>
                  <a:path w="302" h="282">
                    <a:moveTo>
                      <a:pt x="302" y="108"/>
                    </a:moveTo>
                    <a:lnTo>
                      <a:pt x="302" y="108"/>
                    </a:lnTo>
                    <a:lnTo>
                      <a:pt x="300" y="98"/>
                    </a:lnTo>
                    <a:lnTo>
                      <a:pt x="298" y="86"/>
                    </a:lnTo>
                    <a:lnTo>
                      <a:pt x="294" y="76"/>
                    </a:lnTo>
                    <a:lnTo>
                      <a:pt x="290" y="66"/>
                    </a:lnTo>
                    <a:lnTo>
                      <a:pt x="282" y="58"/>
                    </a:lnTo>
                    <a:lnTo>
                      <a:pt x="276" y="48"/>
                    </a:lnTo>
                    <a:lnTo>
                      <a:pt x="258" y="32"/>
                    </a:lnTo>
                    <a:lnTo>
                      <a:pt x="234" y="20"/>
                    </a:lnTo>
                    <a:lnTo>
                      <a:pt x="210" y="10"/>
                    </a:lnTo>
                    <a:lnTo>
                      <a:pt x="180" y="4"/>
                    </a:lnTo>
                    <a:lnTo>
                      <a:pt x="150" y="0"/>
                    </a:lnTo>
                    <a:lnTo>
                      <a:pt x="150" y="0"/>
                    </a:lnTo>
                    <a:lnTo>
                      <a:pt x="120" y="4"/>
                    </a:lnTo>
                    <a:lnTo>
                      <a:pt x="92" y="10"/>
                    </a:lnTo>
                    <a:lnTo>
                      <a:pt x="66" y="20"/>
                    </a:lnTo>
                    <a:lnTo>
                      <a:pt x="44" y="32"/>
                    </a:lnTo>
                    <a:lnTo>
                      <a:pt x="26" y="48"/>
                    </a:lnTo>
                    <a:lnTo>
                      <a:pt x="18" y="58"/>
                    </a:lnTo>
                    <a:lnTo>
                      <a:pt x="12" y="66"/>
                    </a:lnTo>
                    <a:lnTo>
                      <a:pt x="6" y="76"/>
                    </a:lnTo>
                    <a:lnTo>
                      <a:pt x="2" y="86"/>
                    </a:lnTo>
                    <a:lnTo>
                      <a:pt x="0" y="98"/>
                    </a:lnTo>
                    <a:lnTo>
                      <a:pt x="0" y="108"/>
                    </a:lnTo>
                    <a:lnTo>
                      <a:pt x="0" y="108"/>
                    </a:lnTo>
                    <a:lnTo>
                      <a:pt x="0" y="118"/>
                    </a:lnTo>
                    <a:lnTo>
                      <a:pt x="2" y="128"/>
                    </a:lnTo>
                    <a:lnTo>
                      <a:pt x="10" y="146"/>
                    </a:lnTo>
                    <a:lnTo>
                      <a:pt x="22" y="164"/>
                    </a:lnTo>
                    <a:lnTo>
                      <a:pt x="36" y="180"/>
                    </a:lnTo>
                    <a:lnTo>
                      <a:pt x="56" y="192"/>
                    </a:lnTo>
                    <a:lnTo>
                      <a:pt x="78" y="202"/>
                    </a:lnTo>
                    <a:lnTo>
                      <a:pt x="102" y="210"/>
                    </a:lnTo>
                    <a:lnTo>
                      <a:pt x="128" y="216"/>
                    </a:lnTo>
                    <a:lnTo>
                      <a:pt x="126" y="216"/>
                    </a:lnTo>
                    <a:lnTo>
                      <a:pt x="212" y="282"/>
                    </a:lnTo>
                    <a:lnTo>
                      <a:pt x="178" y="214"/>
                    </a:lnTo>
                    <a:lnTo>
                      <a:pt x="178" y="214"/>
                    </a:lnTo>
                    <a:lnTo>
                      <a:pt x="178" y="214"/>
                    </a:lnTo>
                    <a:lnTo>
                      <a:pt x="174" y="216"/>
                    </a:lnTo>
                    <a:lnTo>
                      <a:pt x="178" y="214"/>
                    </a:lnTo>
                    <a:lnTo>
                      <a:pt x="178" y="214"/>
                    </a:lnTo>
                    <a:lnTo>
                      <a:pt x="202" y="210"/>
                    </a:lnTo>
                    <a:lnTo>
                      <a:pt x="226" y="202"/>
                    </a:lnTo>
                    <a:lnTo>
                      <a:pt x="248" y="192"/>
                    </a:lnTo>
                    <a:lnTo>
                      <a:pt x="266" y="178"/>
                    </a:lnTo>
                    <a:lnTo>
                      <a:pt x="280" y="164"/>
                    </a:lnTo>
                    <a:lnTo>
                      <a:pt x="292" y="146"/>
                    </a:lnTo>
                    <a:lnTo>
                      <a:pt x="298" y="128"/>
                    </a:lnTo>
                    <a:lnTo>
                      <a:pt x="300" y="118"/>
                    </a:lnTo>
                    <a:lnTo>
                      <a:pt x="302" y="108"/>
                    </a:lnTo>
                    <a:lnTo>
                      <a:pt x="302" y="108"/>
                    </a:lnTo>
                    <a:close/>
                    <a:moveTo>
                      <a:pt x="84" y="126"/>
                    </a:moveTo>
                    <a:lnTo>
                      <a:pt x="84" y="126"/>
                    </a:lnTo>
                    <a:lnTo>
                      <a:pt x="78" y="124"/>
                    </a:lnTo>
                    <a:lnTo>
                      <a:pt x="72" y="122"/>
                    </a:lnTo>
                    <a:lnTo>
                      <a:pt x="68" y="116"/>
                    </a:lnTo>
                    <a:lnTo>
                      <a:pt x="66" y="108"/>
                    </a:lnTo>
                    <a:lnTo>
                      <a:pt x="66" y="108"/>
                    </a:lnTo>
                    <a:lnTo>
                      <a:pt x="68" y="102"/>
                    </a:lnTo>
                    <a:lnTo>
                      <a:pt x="72" y="96"/>
                    </a:lnTo>
                    <a:lnTo>
                      <a:pt x="78" y="92"/>
                    </a:lnTo>
                    <a:lnTo>
                      <a:pt x="84" y="92"/>
                    </a:lnTo>
                    <a:lnTo>
                      <a:pt x="84" y="92"/>
                    </a:lnTo>
                    <a:lnTo>
                      <a:pt x="90" y="92"/>
                    </a:lnTo>
                    <a:lnTo>
                      <a:pt x="96" y="96"/>
                    </a:lnTo>
                    <a:lnTo>
                      <a:pt x="100" y="102"/>
                    </a:lnTo>
                    <a:lnTo>
                      <a:pt x="102" y="108"/>
                    </a:lnTo>
                    <a:lnTo>
                      <a:pt x="102" y="108"/>
                    </a:lnTo>
                    <a:lnTo>
                      <a:pt x="100" y="116"/>
                    </a:lnTo>
                    <a:lnTo>
                      <a:pt x="96" y="122"/>
                    </a:lnTo>
                    <a:lnTo>
                      <a:pt x="90" y="124"/>
                    </a:lnTo>
                    <a:lnTo>
                      <a:pt x="84" y="126"/>
                    </a:lnTo>
                    <a:lnTo>
                      <a:pt x="84" y="126"/>
                    </a:lnTo>
                    <a:close/>
                    <a:moveTo>
                      <a:pt x="128" y="216"/>
                    </a:moveTo>
                    <a:lnTo>
                      <a:pt x="128" y="216"/>
                    </a:lnTo>
                    <a:lnTo>
                      <a:pt x="132" y="216"/>
                    </a:lnTo>
                    <a:lnTo>
                      <a:pt x="128" y="216"/>
                    </a:lnTo>
                    <a:close/>
                    <a:moveTo>
                      <a:pt x="150" y="126"/>
                    </a:moveTo>
                    <a:lnTo>
                      <a:pt x="150" y="126"/>
                    </a:lnTo>
                    <a:lnTo>
                      <a:pt x="144" y="124"/>
                    </a:lnTo>
                    <a:lnTo>
                      <a:pt x="138" y="122"/>
                    </a:lnTo>
                    <a:lnTo>
                      <a:pt x="134" y="116"/>
                    </a:lnTo>
                    <a:lnTo>
                      <a:pt x="134" y="108"/>
                    </a:lnTo>
                    <a:lnTo>
                      <a:pt x="134" y="108"/>
                    </a:lnTo>
                    <a:lnTo>
                      <a:pt x="134" y="102"/>
                    </a:lnTo>
                    <a:lnTo>
                      <a:pt x="138" y="96"/>
                    </a:lnTo>
                    <a:lnTo>
                      <a:pt x="144" y="92"/>
                    </a:lnTo>
                    <a:lnTo>
                      <a:pt x="150" y="92"/>
                    </a:lnTo>
                    <a:lnTo>
                      <a:pt x="150" y="92"/>
                    </a:lnTo>
                    <a:lnTo>
                      <a:pt x="158" y="92"/>
                    </a:lnTo>
                    <a:lnTo>
                      <a:pt x="162" y="96"/>
                    </a:lnTo>
                    <a:lnTo>
                      <a:pt x="166" y="102"/>
                    </a:lnTo>
                    <a:lnTo>
                      <a:pt x="168" y="108"/>
                    </a:lnTo>
                    <a:lnTo>
                      <a:pt x="168" y="108"/>
                    </a:lnTo>
                    <a:lnTo>
                      <a:pt x="166" y="116"/>
                    </a:lnTo>
                    <a:lnTo>
                      <a:pt x="162" y="122"/>
                    </a:lnTo>
                    <a:lnTo>
                      <a:pt x="158" y="124"/>
                    </a:lnTo>
                    <a:lnTo>
                      <a:pt x="150" y="126"/>
                    </a:lnTo>
                    <a:lnTo>
                      <a:pt x="150" y="126"/>
                    </a:lnTo>
                    <a:close/>
                    <a:moveTo>
                      <a:pt x="214" y="126"/>
                    </a:moveTo>
                    <a:lnTo>
                      <a:pt x="214" y="126"/>
                    </a:lnTo>
                    <a:lnTo>
                      <a:pt x="208" y="124"/>
                    </a:lnTo>
                    <a:lnTo>
                      <a:pt x="202" y="122"/>
                    </a:lnTo>
                    <a:lnTo>
                      <a:pt x="198" y="116"/>
                    </a:lnTo>
                    <a:lnTo>
                      <a:pt x="196" y="108"/>
                    </a:lnTo>
                    <a:lnTo>
                      <a:pt x="196" y="108"/>
                    </a:lnTo>
                    <a:lnTo>
                      <a:pt x="198" y="102"/>
                    </a:lnTo>
                    <a:lnTo>
                      <a:pt x="202" y="96"/>
                    </a:lnTo>
                    <a:lnTo>
                      <a:pt x="208" y="92"/>
                    </a:lnTo>
                    <a:lnTo>
                      <a:pt x="214" y="92"/>
                    </a:lnTo>
                    <a:lnTo>
                      <a:pt x="214" y="92"/>
                    </a:lnTo>
                    <a:lnTo>
                      <a:pt x="222" y="92"/>
                    </a:lnTo>
                    <a:lnTo>
                      <a:pt x="226" y="96"/>
                    </a:lnTo>
                    <a:lnTo>
                      <a:pt x="230" y="102"/>
                    </a:lnTo>
                    <a:lnTo>
                      <a:pt x="232" y="108"/>
                    </a:lnTo>
                    <a:lnTo>
                      <a:pt x="232" y="108"/>
                    </a:lnTo>
                    <a:lnTo>
                      <a:pt x="230" y="116"/>
                    </a:lnTo>
                    <a:lnTo>
                      <a:pt x="226" y="122"/>
                    </a:lnTo>
                    <a:lnTo>
                      <a:pt x="222" y="124"/>
                    </a:lnTo>
                    <a:lnTo>
                      <a:pt x="214" y="126"/>
                    </a:lnTo>
                    <a:lnTo>
                      <a:pt x="214" y="126"/>
                    </a:lnTo>
                    <a:close/>
                  </a:path>
                </a:pathLst>
              </a:custGeom>
              <a:solidFill>
                <a:srgbClr val="F2622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6" name="Freeform 206"/>
              <p:cNvSpPr>
                <a:spLocks noEditPoints="1"/>
              </p:cNvSpPr>
              <p:nvPr/>
            </p:nvSpPr>
            <p:spPr bwMode="auto">
              <a:xfrm>
                <a:off x="10979150" y="1177925"/>
                <a:ext cx="803275" cy="739775"/>
              </a:xfrm>
              <a:custGeom>
                <a:avLst/>
                <a:gdLst/>
                <a:ahLst/>
                <a:cxnLst>
                  <a:cxn ang="0">
                    <a:pos x="506" y="164"/>
                  </a:cxn>
                  <a:cxn ang="0">
                    <a:pos x="488" y="112"/>
                  </a:cxn>
                  <a:cxn ang="0">
                    <a:pos x="450" y="66"/>
                  </a:cxn>
                  <a:cxn ang="0">
                    <a:pos x="396" y="32"/>
                  </a:cxn>
                  <a:cxn ang="0">
                    <a:pos x="328" y="10"/>
                  </a:cxn>
                  <a:cxn ang="0">
                    <a:pos x="254" y="0"/>
                  </a:cxn>
                  <a:cxn ang="0">
                    <a:pos x="202" y="4"/>
                  </a:cxn>
                  <a:cxn ang="0">
                    <a:pos x="132" y="22"/>
                  </a:cxn>
                  <a:cxn ang="0">
                    <a:pos x="74" y="54"/>
                  </a:cxn>
                  <a:cxn ang="0">
                    <a:pos x="30" y="96"/>
                  </a:cxn>
                  <a:cxn ang="0">
                    <a:pos x="6" y="146"/>
                  </a:cxn>
                  <a:cxn ang="0">
                    <a:pos x="0" y="182"/>
                  </a:cxn>
                  <a:cxn ang="0">
                    <a:pos x="34" y="198"/>
                  </a:cxn>
                  <a:cxn ang="0">
                    <a:pos x="84" y="196"/>
                  </a:cxn>
                  <a:cxn ang="0">
                    <a:pos x="136" y="206"/>
                  </a:cxn>
                  <a:cxn ang="0">
                    <a:pos x="180" y="224"/>
                  </a:cxn>
                  <a:cxn ang="0">
                    <a:pos x="214" y="252"/>
                  </a:cxn>
                  <a:cxn ang="0">
                    <a:pos x="236" y="284"/>
                  </a:cxn>
                  <a:cxn ang="0">
                    <a:pos x="244" y="322"/>
                  </a:cxn>
                  <a:cxn ang="0">
                    <a:pos x="242" y="344"/>
                  </a:cxn>
                  <a:cxn ang="0">
                    <a:pos x="266" y="364"/>
                  </a:cxn>
                  <a:cxn ang="0">
                    <a:pos x="258" y="466"/>
                  </a:cxn>
                  <a:cxn ang="0">
                    <a:pos x="424" y="316"/>
                  </a:cxn>
                  <a:cxn ang="0">
                    <a:pos x="458" y="290"/>
                  </a:cxn>
                  <a:cxn ang="0">
                    <a:pos x="494" y="240"/>
                  </a:cxn>
                  <a:cxn ang="0">
                    <a:pos x="506" y="182"/>
                  </a:cxn>
                  <a:cxn ang="0">
                    <a:pos x="154" y="202"/>
                  </a:cxn>
                  <a:cxn ang="0">
                    <a:pos x="130" y="192"/>
                  </a:cxn>
                  <a:cxn ang="0">
                    <a:pos x="120" y="170"/>
                  </a:cxn>
                  <a:cxn ang="0">
                    <a:pos x="122" y="158"/>
                  </a:cxn>
                  <a:cxn ang="0">
                    <a:pos x="140" y="142"/>
                  </a:cxn>
                  <a:cxn ang="0">
                    <a:pos x="154" y="140"/>
                  </a:cxn>
                  <a:cxn ang="0">
                    <a:pos x="176" y="148"/>
                  </a:cxn>
                  <a:cxn ang="0">
                    <a:pos x="186" y="164"/>
                  </a:cxn>
                  <a:cxn ang="0">
                    <a:pos x="186" y="176"/>
                  </a:cxn>
                  <a:cxn ang="0">
                    <a:pos x="176" y="192"/>
                  </a:cxn>
                  <a:cxn ang="0">
                    <a:pos x="154" y="202"/>
                  </a:cxn>
                  <a:cxn ang="0">
                    <a:pos x="254" y="202"/>
                  </a:cxn>
                  <a:cxn ang="0">
                    <a:pos x="232" y="192"/>
                  </a:cxn>
                  <a:cxn ang="0">
                    <a:pos x="222" y="176"/>
                  </a:cxn>
                  <a:cxn ang="0">
                    <a:pos x="222" y="164"/>
                  </a:cxn>
                  <a:cxn ang="0">
                    <a:pos x="232" y="148"/>
                  </a:cxn>
                  <a:cxn ang="0">
                    <a:pos x="254" y="140"/>
                  </a:cxn>
                  <a:cxn ang="0">
                    <a:pos x="268" y="142"/>
                  </a:cxn>
                  <a:cxn ang="0">
                    <a:pos x="286" y="158"/>
                  </a:cxn>
                  <a:cxn ang="0">
                    <a:pos x="288" y="170"/>
                  </a:cxn>
                  <a:cxn ang="0">
                    <a:pos x="282" y="188"/>
                  </a:cxn>
                  <a:cxn ang="0">
                    <a:pos x="262" y="200"/>
                  </a:cxn>
                  <a:cxn ang="0">
                    <a:pos x="360" y="202"/>
                  </a:cxn>
                  <a:cxn ang="0">
                    <a:pos x="348" y="198"/>
                  </a:cxn>
                  <a:cxn ang="0">
                    <a:pos x="328" y="176"/>
                  </a:cxn>
                  <a:cxn ang="0">
                    <a:pos x="328" y="164"/>
                  </a:cxn>
                  <a:cxn ang="0">
                    <a:pos x="336" y="148"/>
                  </a:cxn>
                  <a:cxn ang="0">
                    <a:pos x="360" y="140"/>
                  </a:cxn>
                  <a:cxn ang="0">
                    <a:pos x="372" y="142"/>
                  </a:cxn>
                  <a:cxn ang="0">
                    <a:pos x="390" y="158"/>
                  </a:cxn>
                  <a:cxn ang="0">
                    <a:pos x="392" y="170"/>
                  </a:cxn>
                  <a:cxn ang="0">
                    <a:pos x="384" y="192"/>
                  </a:cxn>
                  <a:cxn ang="0">
                    <a:pos x="360" y="202"/>
                  </a:cxn>
                </a:cxnLst>
                <a:rect l="0" t="0" r="r" b="b"/>
                <a:pathLst>
                  <a:path w="506" h="466">
                    <a:moveTo>
                      <a:pt x="506" y="182"/>
                    </a:moveTo>
                    <a:lnTo>
                      <a:pt x="506" y="182"/>
                    </a:lnTo>
                    <a:lnTo>
                      <a:pt x="506" y="164"/>
                    </a:lnTo>
                    <a:lnTo>
                      <a:pt x="502" y="146"/>
                    </a:lnTo>
                    <a:lnTo>
                      <a:pt x="496" y="128"/>
                    </a:lnTo>
                    <a:lnTo>
                      <a:pt x="488" y="112"/>
                    </a:lnTo>
                    <a:lnTo>
                      <a:pt x="476" y="96"/>
                    </a:lnTo>
                    <a:lnTo>
                      <a:pt x="464" y="80"/>
                    </a:lnTo>
                    <a:lnTo>
                      <a:pt x="450" y="66"/>
                    </a:lnTo>
                    <a:lnTo>
                      <a:pt x="432" y="54"/>
                    </a:lnTo>
                    <a:lnTo>
                      <a:pt x="414" y="42"/>
                    </a:lnTo>
                    <a:lnTo>
                      <a:pt x="396" y="32"/>
                    </a:lnTo>
                    <a:lnTo>
                      <a:pt x="374" y="22"/>
                    </a:lnTo>
                    <a:lnTo>
                      <a:pt x="352" y="16"/>
                    </a:lnTo>
                    <a:lnTo>
                      <a:pt x="328" y="10"/>
                    </a:lnTo>
                    <a:lnTo>
                      <a:pt x="304" y="4"/>
                    </a:lnTo>
                    <a:lnTo>
                      <a:pt x="280" y="2"/>
                    </a:lnTo>
                    <a:lnTo>
                      <a:pt x="254" y="0"/>
                    </a:lnTo>
                    <a:lnTo>
                      <a:pt x="254" y="0"/>
                    </a:lnTo>
                    <a:lnTo>
                      <a:pt x="228" y="2"/>
                    </a:lnTo>
                    <a:lnTo>
                      <a:pt x="202" y="4"/>
                    </a:lnTo>
                    <a:lnTo>
                      <a:pt x="178" y="10"/>
                    </a:lnTo>
                    <a:lnTo>
                      <a:pt x="154" y="16"/>
                    </a:lnTo>
                    <a:lnTo>
                      <a:pt x="132" y="22"/>
                    </a:lnTo>
                    <a:lnTo>
                      <a:pt x="112" y="32"/>
                    </a:lnTo>
                    <a:lnTo>
                      <a:pt x="92" y="42"/>
                    </a:lnTo>
                    <a:lnTo>
                      <a:pt x="74" y="54"/>
                    </a:lnTo>
                    <a:lnTo>
                      <a:pt x="58" y="66"/>
                    </a:lnTo>
                    <a:lnTo>
                      <a:pt x="44" y="80"/>
                    </a:lnTo>
                    <a:lnTo>
                      <a:pt x="30" y="96"/>
                    </a:lnTo>
                    <a:lnTo>
                      <a:pt x="20" y="112"/>
                    </a:lnTo>
                    <a:lnTo>
                      <a:pt x="12" y="128"/>
                    </a:lnTo>
                    <a:lnTo>
                      <a:pt x="6" y="146"/>
                    </a:lnTo>
                    <a:lnTo>
                      <a:pt x="2" y="164"/>
                    </a:lnTo>
                    <a:lnTo>
                      <a:pt x="0" y="182"/>
                    </a:lnTo>
                    <a:lnTo>
                      <a:pt x="0" y="182"/>
                    </a:lnTo>
                    <a:lnTo>
                      <a:pt x="2" y="204"/>
                    </a:lnTo>
                    <a:lnTo>
                      <a:pt x="2" y="204"/>
                    </a:lnTo>
                    <a:lnTo>
                      <a:pt x="34" y="198"/>
                    </a:lnTo>
                    <a:lnTo>
                      <a:pt x="66" y="196"/>
                    </a:lnTo>
                    <a:lnTo>
                      <a:pt x="66" y="196"/>
                    </a:lnTo>
                    <a:lnTo>
                      <a:pt x="84" y="196"/>
                    </a:lnTo>
                    <a:lnTo>
                      <a:pt x="102" y="198"/>
                    </a:lnTo>
                    <a:lnTo>
                      <a:pt x="120" y="202"/>
                    </a:lnTo>
                    <a:lnTo>
                      <a:pt x="136" y="206"/>
                    </a:lnTo>
                    <a:lnTo>
                      <a:pt x="152" y="212"/>
                    </a:lnTo>
                    <a:lnTo>
                      <a:pt x="166" y="218"/>
                    </a:lnTo>
                    <a:lnTo>
                      <a:pt x="180" y="224"/>
                    </a:lnTo>
                    <a:lnTo>
                      <a:pt x="192" y="234"/>
                    </a:lnTo>
                    <a:lnTo>
                      <a:pt x="204" y="242"/>
                    </a:lnTo>
                    <a:lnTo>
                      <a:pt x="214" y="252"/>
                    </a:lnTo>
                    <a:lnTo>
                      <a:pt x="222" y="262"/>
                    </a:lnTo>
                    <a:lnTo>
                      <a:pt x="230" y="274"/>
                    </a:lnTo>
                    <a:lnTo>
                      <a:pt x="236" y="284"/>
                    </a:lnTo>
                    <a:lnTo>
                      <a:pt x="240" y="298"/>
                    </a:lnTo>
                    <a:lnTo>
                      <a:pt x="242" y="310"/>
                    </a:lnTo>
                    <a:lnTo>
                      <a:pt x="244" y="322"/>
                    </a:lnTo>
                    <a:lnTo>
                      <a:pt x="244" y="322"/>
                    </a:lnTo>
                    <a:lnTo>
                      <a:pt x="244" y="334"/>
                    </a:lnTo>
                    <a:lnTo>
                      <a:pt x="242" y="344"/>
                    </a:lnTo>
                    <a:lnTo>
                      <a:pt x="234" y="364"/>
                    </a:lnTo>
                    <a:lnTo>
                      <a:pt x="234" y="364"/>
                    </a:lnTo>
                    <a:lnTo>
                      <a:pt x="266" y="364"/>
                    </a:lnTo>
                    <a:lnTo>
                      <a:pt x="298" y="360"/>
                    </a:lnTo>
                    <a:lnTo>
                      <a:pt x="330" y="356"/>
                    </a:lnTo>
                    <a:lnTo>
                      <a:pt x="258" y="466"/>
                    </a:lnTo>
                    <a:lnTo>
                      <a:pt x="428" y="314"/>
                    </a:lnTo>
                    <a:lnTo>
                      <a:pt x="428" y="314"/>
                    </a:lnTo>
                    <a:lnTo>
                      <a:pt x="424" y="316"/>
                    </a:lnTo>
                    <a:lnTo>
                      <a:pt x="424" y="316"/>
                    </a:lnTo>
                    <a:lnTo>
                      <a:pt x="442" y="304"/>
                    </a:lnTo>
                    <a:lnTo>
                      <a:pt x="458" y="290"/>
                    </a:lnTo>
                    <a:lnTo>
                      <a:pt x="472" y="274"/>
                    </a:lnTo>
                    <a:lnTo>
                      <a:pt x="484" y="258"/>
                    </a:lnTo>
                    <a:lnTo>
                      <a:pt x="494" y="240"/>
                    </a:lnTo>
                    <a:lnTo>
                      <a:pt x="502" y="222"/>
                    </a:lnTo>
                    <a:lnTo>
                      <a:pt x="506" y="202"/>
                    </a:lnTo>
                    <a:lnTo>
                      <a:pt x="506" y="182"/>
                    </a:lnTo>
                    <a:lnTo>
                      <a:pt x="506" y="182"/>
                    </a:lnTo>
                    <a:close/>
                    <a:moveTo>
                      <a:pt x="154" y="202"/>
                    </a:moveTo>
                    <a:lnTo>
                      <a:pt x="154" y="202"/>
                    </a:lnTo>
                    <a:lnTo>
                      <a:pt x="146" y="200"/>
                    </a:lnTo>
                    <a:lnTo>
                      <a:pt x="140" y="198"/>
                    </a:lnTo>
                    <a:lnTo>
                      <a:pt x="130" y="192"/>
                    </a:lnTo>
                    <a:lnTo>
                      <a:pt x="122" y="182"/>
                    </a:lnTo>
                    <a:lnTo>
                      <a:pt x="120" y="176"/>
                    </a:lnTo>
                    <a:lnTo>
                      <a:pt x="120" y="170"/>
                    </a:lnTo>
                    <a:lnTo>
                      <a:pt x="120" y="170"/>
                    </a:lnTo>
                    <a:lnTo>
                      <a:pt x="120" y="164"/>
                    </a:lnTo>
                    <a:lnTo>
                      <a:pt x="122" y="158"/>
                    </a:lnTo>
                    <a:lnTo>
                      <a:pt x="126" y="154"/>
                    </a:lnTo>
                    <a:lnTo>
                      <a:pt x="130" y="148"/>
                    </a:lnTo>
                    <a:lnTo>
                      <a:pt x="140" y="142"/>
                    </a:lnTo>
                    <a:lnTo>
                      <a:pt x="146" y="140"/>
                    </a:lnTo>
                    <a:lnTo>
                      <a:pt x="154" y="140"/>
                    </a:lnTo>
                    <a:lnTo>
                      <a:pt x="154" y="140"/>
                    </a:lnTo>
                    <a:lnTo>
                      <a:pt x="160" y="140"/>
                    </a:lnTo>
                    <a:lnTo>
                      <a:pt x="166" y="142"/>
                    </a:lnTo>
                    <a:lnTo>
                      <a:pt x="176" y="148"/>
                    </a:lnTo>
                    <a:lnTo>
                      <a:pt x="180" y="154"/>
                    </a:lnTo>
                    <a:lnTo>
                      <a:pt x="184" y="158"/>
                    </a:lnTo>
                    <a:lnTo>
                      <a:pt x="186" y="164"/>
                    </a:lnTo>
                    <a:lnTo>
                      <a:pt x="186" y="170"/>
                    </a:lnTo>
                    <a:lnTo>
                      <a:pt x="186" y="170"/>
                    </a:lnTo>
                    <a:lnTo>
                      <a:pt x="186" y="176"/>
                    </a:lnTo>
                    <a:lnTo>
                      <a:pt x="184" y="182"/>
                    </a:lnTo>
                    <a:lnTo>
                      <a:pt x="180" y="188"/>
                    </a:lnTo>
                    <a:lnTo>
                      <a:pt x="176" y="192"/>
                    </a:lnTo>
                    <a:lnTo>
                      <a:pt x="166" y="198"/>
                    </a:lnTo>
                    <a:lnTo>
                      <a:pt x="160" y="200"/>
                    </a:lnTo>
                    <a:lnTo>
                      <a:pt x="154" y="202"/>
                    </a:lnTo>
                    <a:lnTo>
                      <a:pt x="154" y="202"/>
                    </a:lnTo>
                    <a:close/>
                    <a:moveTo>
                      <a:pt x="254" y="202"/>
                    </a:moveTo>
                    <a:lnTo>
                      <a:pt x="254" y="202"/>
                    </a:lnTo>
                    <a:lnTo>
                      <a:pt x="248" y="200"/>
                    </a:lnTo>
                    <a:lnTo>
                      <a:pt x="242" y="198"/>
                    </a:lnTo>
                    <a:lnTo>
                      <a:pt x="232" y="192"/>
                    </a:lnTo>
                    <a:lnTo>
                      <a:pt x="228" y="188"/>
                    </a:lnTo>
                    <a:lnTo>
                      <a:pt x="224" y="182"/>
                    </a:lnTo>
                    <a:lnTo>
                      <a:pt x="222" y="176"/>
                    </a:lnTo>
                    <a:lnTo>
                      <a:pt x="222" y="170"/>
                    </a:lnTo>
                    <a:lnTo>
                      <a:pt x="222" y="170"/>
                    </a:lnTo>
                    <a:lnTo>
                      <a:pt x="222" y="164"/>
                    </a:lnTo>
                    <a:lnTo>
                      <a:pt x="224" y="158"/>
                    </a:lnTo>
                    <a:lnTo>
                      <a:pt x="228" y="154"/>
                    </a:lnTo>
                    <a:lnTo>
                      <a:pt x="232" y="148"/>
                    </a:lnTo>
                    <a:lnTo>
                      <a:pt x="242" y="142"/>
                    </a:lnTo>
                    <a:lnTo>
                      <a:pt x="248" y="140"/>
                    </a:lnTo>
                    <a:lnTo>
                      <a:pt x="254" y="140"/>
                    </a:lnTo>
                    <a:lnTo>
                      <a:pt x="254" y="140"/>
                    </a:lnTo>
                    <a:lnTo>
                      <a:pt x="262" y="140"/>
                    </a:lnTo>
                    <a:lnTo>
                      <a:pt x="268" y="142"/>
                    </a:lnTo>
                    <a:lnTo>
                      <a:pt x="278" y="148"/>
                    </a:lnTo>
                    <a:lnTo>
                      <a:pt x="282" y="154"/>
                    </a:lnTo>
                    <a:lnTo>
                      <a:pt x="286" y="158"/>
                    </a:lnTo>
                    <a:lnTo>
                      <a:pt x="288" y="164"/>
                    </a:lnTo>
                    <a:lnTo>
                      <a:pt x="288" y="170"/>
                    </a:lnTo>
                    <a:lnTo>
                      <a:pt x="288" y="170"/>
                    </a:lnTo>
                    <a:lnTo>
                      <a:pt x="288" y="176"/>
                    </a:lnTo>
                    <a:lnTo>
                      <a:pt x="286" y="182"/>
                    </a:lnTo>
                    <a:lnTo>
                      <a:pt x="282" y="188"/>
                    </a:lnTo>
                    <a:lnTo>
                      <a:pt x="278" y="192"/>
                    </a:lnTo>
                    <a:lnTo>
                      <a:pt x="268" y="198"/>
                    </a:lnTo>
                    <a:lnTo>
                      <a:pt x="262" y="200"/>
                    </a:lnTo>
                    <a:lnTo>
                      <a:pt x="254" y="202"/>
                    </a:lnTo>
                    <a:lnTo>
                      <a:pt x="254" y="202"/>
                    </a:lnTo>
                    <a:close/>
                    <a:moveTo>
                      <a:pt x="360" y="202"/>
                    </a:moveTo>
                    <a:lnTo>
                      <a:pt x="360" y="202"/>
                    </a:lnTo>
                    <a:lnTo>
                      <a:pt x="354" y="200"/>
                    </a:lnTo>
                    <a:lnTo>
                      <a:pt x="348" y="198"/>
                    </a:lnTo>
                    <a:lnTo>
                      <a:pt x="336" y="192"/>
                    </a:lnTo>
                    <a:lnTo>
                      <a:pt x="330" y="182"/>
                    </a:lnTo>
                    <a:lnTo>
                      <a:pt x="328" y="176"/>
                    </a:lnTo>
                    <a:lnTo>
                      <a:pt x="328" y="170"/>
                    </a:lnTo>
                    <a:lnTo>
                      <a:pt x="328" y="170"/>
                    </a:lnTo>
                    <a:lnTo>
                      <a:pt x="328" y="164"/>
                    </a:lnTo>
                    <a:lnTo>
                      <a:pt x="330" y="158"/>
                    </a:lnTo>
                    <a:lnTo>
                      <a:pt x="332" y="154"/>
                    </a:lnTo>
                    <a:lnTo>
                      <a:pt x="336" y="148"/>
                    </a:lnTo>
                    <a:lnTo>
                      <a:pt x="348" y="142"/>
                    </a:lnTo>
                    <a:lnTo>
                      <a:pt x="354" y="140"/>
                    </a:lnTo>
                    <a:lnTo>
                      <a:pt x="360" y="140"/>
                    </a:lnTo>
                    <a:lnTo>
                      <a:pt x="360" y="140"/>
                    </a:lnTo>
                    <a:lnTo>
                      <a:pt x="366" y="140"/>
                    </a:lnTo>
                    <a:lnTo>
                      <a:pt x="372" y="142"/>
                    </a:lnTo>
                    <a:lnTo>
                      <a:pt x="384" y="148"/>
                    </a:lnTo>
                    <a:lnTo>
                      <a:pt x="388" y="154"/>
                    </a:lnTo>
                    <a:lnTo>
                      <a:pt x="390" y="158"/>
                    </a:lnTo>
                    <a:lnTo>
                      <a:pt x="392" y="164"/>
                    </a:lnTo>
                    <a:lnTo>
                      <a:pt x="392" y="170"/>
                    </a:lnTo>
                    <a:lnTo>
                      <a:pt x="392" y="170"/>
                    </a:lnTo>
                    <a:lnTo>
                      <a:pt x="392" y="176"/>
                    </a:lnTo>
                    <a:lnTo>
                      <a:pt x="390" y="182"/>
                    </a:lnTo>
                    <a:lnTo>
                      <a:pt x="384" y="192"/>
                    </a:lnTo>
                    <a:lnTo>
                      <a:pt x="372" y="198"/>
                    </a:lnTo>
                    <a:lnTo>
                      <a:pt x="366" y="200"/>
                    </a:lnTo>
                    <a:lnTo>
                      <a:pt x="360" y="202"/>
                    </a:lnTo>
                    <a:lnTo>
                      <a:pt x="360" y="202"/>
                    </a:lnTo>
                    <a:close/>
                  </a:path>
                </a:pathLst>
              </a:custGeom>
              <a:solidFill>
                <a:srgbClr val="DB412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92" name="그룹 412"/>
          <p:cNvGrpSpPr/>
          <p:nvPr userDrawn="1"/>
        </p:nvGrpSpPr>
        <p:grpSpPr>
          <a:xfrm>
            <a:off x="1574790" y="2387826"/>
            <a:ext cx="1468182" cy="866212"/>
            <a:chOff x="-2354263" y="2309813"/>
            <a:chExt cx="2981326" cy="1758950"/>
          </a:xfrm>
        </p:grpSpPr>
        <p:sp>
          <p:nvSpPr>
            <p:cNvPr id="293" name="Freeform 136"/>
            <p:cNvSpPr>
              <a:spLocks/>
            </p:cNvSpPr>
            <p:nvPr/>
          </p:nvSpPr>
          <p:spPr bwMode="auto">
            <a:xfrm>
              <a:off x="-2354263" y="3922713"/>
              <a:ext cx="2981326" cy="146050"/>
            </a:xfrm>
            <a:custGeom>
              <a:avLst/>
              <a:gdLst/>
              <a:ahLst/>
              <a:cxnLst>
                <a:cxn ang="0">
                  <a:pos x="1878" y="14"/>
                </a:cxn>
                <a:cxn ang="0">
                  <a:pos x="1878" y="14"/>
                </a:cxn>
                <a:cxn ang="0">
                  <a:pos x="1876" y="28"/>
                </a:cxn>
                <a:cxn ang="0">
                  <a:pos x="1872" y="44"/>
                </a:cxn>
                <a:cxn ang="0">
                  <a:pos x="1864" y="56"/>
                </a:cxn>
                <a:cxn ang="0">
                  <a:pos x="1854" y="70"/>
                </a:cxn>
                <a:cxn ang="0">
                  <a:pos x="1854" y="70"/>
                </a:cxn>
                <a:cxn ang="0">
                  <a:pos x="1842" y="80"/>
                </a:cxn>
                <a:cxn ang="0">
                  <a:pos x="1828" y="86"/>
                </a:cxn>
                <a:cxn ang="0">
                  <a:pos x="1812" y="92"/>
                </a:cxn>
                <a:cxn ang="0">
                  <a:pos x="1798" y="92"/>
                </a:cxn>
                <a:cxn ang="0">
                  <a:pos x="80" y="92"/>
                </a:cxn>
                <a:cxn ang="0">
                  <a:pos x="80" y="92"/>
                </a:cxn>
                <a:cxn ang="0">
                  <a:pos x="64" y="92"/>
                </a:cxn>
                <a:cxn ang="0">
                  <a:pos x="50" y="86"/>
                </a:cxn>
                <a:cxn ang="0">
                  <a:pos x="36" y="80"/>
                </a:cxn>
                <a:cxn ang="0">
                  <a:pos x="24" y="70"/>
                </a:cxn>
                <a:cxn ang="0">
                  <a:pos x="24" y="70"/>
                </a:cxn>
                <a:cxn ang="0">
                  <a:pos x="14" y="56"/>
                </a:cxn>
                <a:cxn ang="0">
                  <a:pos x="6" y="44"/>
                </a:cxn>
                <a:cxn ang="0">
                  <a:pos x="2" y="28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1878" y="0"/>
                </a:cxn>
                <a:cxn ang="0">
                  <a:pos x="1878" y="14"/>
                </a:cxn>
              </a:cxnLst>
              <a:rect l="0" t="0" r="r" b="b"/>
              <a:pathLst>
                <a:path w="1878" h="92">
                  <a:moveTo>
                    <a:pt x="1878" y="14"/>
                  </a:moveTo>
                  <a:lnTo>
                    <a:pt x="1878" y="14"/>
                  </a:lnTo>
                  <a:lnTo>
                    <a:pt x="1876" y="28"/>
                  </a:lnTo>
                  <a:lnTo>
                    <a:pt x="1872" y="44"/>
                  </a:lnTo>
                  <a:lnTo>
                    <a:pt x="1864" y="56"/>
                  </a:lnTo>
                  <a:lnTo>
                    <a:pt x="1854" y="70"/>
                  </a:lnTo>
                  <a:lnTo>
                    <a:pt x="1854" y="70"/>
                  </a:lnTo>
                  <a:lnTo>
                    <a:pt x="1842" y="80"/>
                  </a:lnTo>
                  <a:lnTo>
                    <a:pt x="1828" y="86"/>
                  </a:lnTo>
                  <a:lnTo>
                    <a:pt x="1812" y="92"/>
                  </a:lnTo>
                  <a:lnTo>
                    <a:pt x="1798" y="92"/>
                  </a:lnTo>
                  <a:lnTo>
                    <a:pt x="80" y="92"/>
                  </a:lnTo>
                  <a:lnTo>
                    <a:pt x="80" y="92"/>
                  </a:lnTo>
                  <a:lnTo>
                    <a:pt x="64" y="92"/>
                  </a:lnTo>
                  <a:lnTo>
                    <a:pt x="50" y="86"/>
                  </a:lnTo>
                  <a:lnTo>
                    <a:pt x="36" y="80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14" y="56"/>
                  </a:lnTo>
                  <a:lnTo>
                    <a:pt x="6" y="44"/>
                  </a:lnTo>
                  <a:lnTo>
                    <a:pt x="2" y="2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878" y="0"/>
                  </a:lnTo>
                  <a:lnTo>
                    <a:pt x="1878" y="14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4" name="Freeform 137"/>
            <p:cNvSpPr>
              <a:spLocks/>
            </p:cNvSpPr>
            <p:nvPr/>
          </p:nvSpPr>
          <p:spPr bwMode="auto">
            <a:xfrm>
              <a:off x="-2354263" y="3922713"/>
              <a:ext cx="2981326" cy="146050"/>
            </a:xfrm>
            <a:custGeom>
              <a:avLst/>
              <a:gdLst/>
              <a:ahLst/>
              <a:cxnLst>
                <a:cxn ang="0">
                  <a:pos x="1878" y="14"/>
                </a:cxn>
                <a:cxn ang="0">
                  <a:pos x="1878" y="14"/>
                </a:cxn>
                <a:cxn ang="0">
                  <a:pos x="1876" y="28"/>
                </a:cxn>
                <a:cxn ang="0">
                  <a:pos x="1872" y="44"/>
                </a:cxn>
                <a:cxn ang="0">
                  <a:pos x="1864" y="56"/>
                </a:cxn>
                <a:cxn ang="0">
                  <a:pos x="1854" y="70"/>
                </a:cxn>
                <a:cxn ang="0">
                  <a:pos x="1854" y="70"/>
                </a:cxn>
                <a:cxn ang="0">
                  <a:pos x="1842" y="80"/>
                </a:cxn>
                <a:cxn ang="0">
                  <a:pos x="1828" y="86"/>
                </a:cxn>
                <a:cxn ang="0">
                  <a:pos x="1812" y="92"/>
                </a:cxn>
                <a:cxn ang="0">
                  <a:pos x="1798" y="92"/>
                </a:cxn>
                <a:cxn ang="0">
                  <a:pos x="80" y="92"/>
                </a:cxn>
                <a:cxn ang="0">
                  <a:pos x="80" y="92"/>
                </a:cxn>
                <a:cxn ang="0">
                  <a:pos x="64" y="92"/>
                </a:cxn>
                <a:cxn ang="0">
                  <a:pos x="50" y="86"/>
                </a:cxn>
                <a:cxn ang="0">
                  <a:pos x="36" y="80"/>
                </a:cxn>
                <a:cxn ang="0">
                  <a:pos x="24" y="70"/>
                </a:cxn>
                <a:cxn ang="0">
                  <a:pos x="24" y="70"/>
                </a:cxn>
                <a:cxn ang="0">
                  <a:pos x="14" y="56"/>
                </a:cxn>
                <a:cxn ang="0">
                  <a:pos x="6" y="44"/>
                </a:cxn>
                <a:cxn ang="0">
                  <a:pos x="2" y="28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1878" y="0"/>
                </a:cxn>
                <a:cxn ang="0">
                  <a:pos x="1878" y="14"/>
                </a:cxn>
              </a:cxnLst>
              <a:rect l="0" t="0" r="r" b="b"/>
              <a:pathLst>
                <a:path w="1878" h="92">
                  <a:moveTo>
                    <a:pt x="1878" y="14"/>
                  </a:moveTo>
                  <a:lnTo>
                    <a:pt x="1878" y="14"/>
                  </a:lnTo>
                  <a:lnTo>
                    <a:pt x="1876" y="28"/>
                  </a:lnTo>
                  <a:lnTo>
                    <a:pt x="1872" y="44"/>
                  </a:lnTo>
                  <a:lnTo>
                    <a:pt x="1864" y="56"/>
                  </a:lnTo>
                  <a:lnTo>
                    <a:pt x="1854" y="70"/>
                  </a:lnTo>
                  <a:lnTo>
                    <a:pt x="1854" y="70"/>
                  </a:lnTo>
                  <a:lnTo>
                    <a:pt x="1842" y="80"/>
                  </a:lnTo>
                  <a:lnTo>
                    <a:pt x="1828" y="86"/>
                  </a:lnTo>
                  <a:lnTo>
                    <a:pt x="1812" y="92"/>
                  </a:lnTo>
                  <a:lnTo>
                    <a:pt x="1798" y="92"/>
                  </a:lnTo>
                  <a:lnTo>
                    <a:pt x="80" y="92"/>
                  </a:lnTo>
                  <a:lnTo>
                    <a:pt x="80" y="92"/>
                  </a:lnTo>
                  <a:lnTo>
                    <a:pt x="64" y="92"/>
                  </a:lnTo>
                  <a:lnTo>
                    <a:pt x="50" y="86"/>
                  </a:lnTo>
                  <a:lnTo>
                    <a:pt x="36" y="80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14" y="56"/>
                  </a:lnTo>
                  <a:lnTo>
                    <a:pt x="6" y="44"/>
                  </a:lnTo>
                  <a:lnTo>
                    <a:pt x="2" y="2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878" y="0"/>
                  </a:lnTo>
                  <a:lnTo>
                    <a:pt x="1878" y="1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5" name="Freeform 138"/>
            <p:cNvSpPr>
              <a:spLocks/>
            </p:cNvSpPr>
            <p:nvPr/>
          </p:nvSpPr>
          <p:spPr bwMode="auto">
            <a:xfrm>
              <a:off x="-2078038" y="2309813"/>
              <a:ext cx="2428876" cy="1612900"/>
            </a:xfrm>
            <a:custGeom>
              <a:avLst/>
              <a:gdLst/>
              <a:ahLst/>
              <a:cxnLst>
                <a:cxn ang="0">
                  <a:pos x="1530" y="964"/>
                </a:cxn>
                <a:cxn ang="0">
                  <a:pos x="1530" y="964"/>
                </a:cxn>
                <a:cxn ang="0">
                  <a:pos x="1528" y="974"/>
                </a:cxn>
                <a:cxn ang="0">
                  <a:pos x="1526" y="984"/>
                </a:cxn>
                <a:cxn ang="0">
                  <a:pos x="1522" y="992"/>
                </a:cxn>
                <a:cxn ang="0">
                  <a:pos x="1516" y="1000"/>
                </a:cxn>
                <a:cxn ang="0">
                  <a:pos x="1516" y="1000"/>
                </a:cxn>
                <a:cxn ang="0">
                  <a:pos x="1508" y="1006"/>
                </a:cxn>
                <a:cxn ang="0">
                  <a:pos x="1498" y="1012"/>
                </a:cxn>
                <a:cxn ang="0">
                  <a:pos x="1488" y="1014"/>
                </a:cxn>
                <a:cxn ang="0">
                  <a:pos x="1480" y="1016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40" y="1014"/>
                </a:cxn>
                <a:cxn ang="0">
                  <a:pos x="32" y="1012"/>
                </a:cxn>
                <a:cxn ang="0">
                  <a:pos x="22" y="1006"/>
                </a:cxn>
                <a:cxn ang="0">
                  <a:pos x="14" y="1000"/>
                </a:cxn>
                <a:cxn ang="0">
                  <a:pos x="14" y="1000"/>
                </a:cxn>
                <a:cxn ang="0">
                  <a:pos x="8" y="992"/>
                </a:cxn>
                <a:cxn ang="0">
                  <a:pos x="4" y="984"/>
                </a:cxn>
                <a:cxn ang="0">
                  <a:pos x="0" y="974"/>
                </a:cxn>
                <a:cxn ang="0">
                  <a:pos x="0" y="964"/>
                </a:cxn>
                <a:cxn ang="0">
                  <a:pos x="0" y="52"/>
                </a:cxn>
                <a:cxn ang="0">
                  <a:pos x="0" y="52"/>
                </a:cxn>
                <a:cxn ang="0">
                  <a:pos x="0" y="42"/>
                </a:cxn>
                <a:cxn ang="0">
                  <a:pos x="4" y="32"/>
                </a:cxn>
                <a:cxn ang="0">
                  <a:pos x="8" y="24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22" y="8"/>
                </a:cxn>
                <a:cxn ang="0">
                  <a:pos x="32" y="4"/>
                </a:cxn>
                <a:cxn ang="0">
                  <a:pos x="40" y="2"/>
                </a:cxn>
                <a:cxn ang="0">
                  <a:pos x="50" y="0"/>
                </a:cxn>
                <a:cxn ang="0">
                  <a:pos x="1480" y="0"/>
                </a:cxn>
                <a:cxn ang="0">
                  <a:pos x="1480" y="0"/>
                </a:cxn>
                <a:cxn ang="0">
                  <a:pos x="1488" y="2"/>
                </a:cxn>
                <a:cxn ang="0">
                  <a:pos x="1498" y="4"/>
                </a:cxn>
                <a:cxn ang="0">
                  <a:pos x="1508" y="8"/>
                </a:cxn>
                <a:cxn ang="0">
                  <a:pos x="1516" y="16"/>
                </a:cxn>
                <a:cxn ang="0">
                  <a:pos x="1516" y="16"/>
                </a:cxn>
                <a:cxn ang="0">
                  <a:pos x="1522" y="24"/>
                </a:cxn>
                <a:cxn ang="0">
                  <a:pos x="1526" y="32"/>
                </a:cxn>
                <a:cxn ang="0">
                  <a:pos x="1528" y="42"/>
                </a:cxn>
                <a:cxn ang="0">
                  <a:pos x="1530" y="52"/>
                </a:cxn>
                <a:cxn ang="0">
                  <a:pos x="1530" y="964"/>
                </a:cxn>
              </a:cxnLst>
              <a:rect l="0" t="0" r="r" b="b"/>
              <a:pathLst>
                <a:path w="1530" h="1016">
                  <a:moveTo>
                    <a:pt x="1530" y="964"/>
                  </a:moveTo>
                  <a:lnTo>
                    <a:pt x="1530" y="964"/>
                  </a:lnTo>
                  <a:lnTo>
                    <a:pt x="1528" y="974"/>
                  </a:lnTo>
                  <a:lnTo>
                    <a:pt x="1526" y="984"/>
                  </a:lnTo>
                  <a:lnTo>
                    <a:pt x="1522" y="992"/>
                  </a:lnTo>
                  <a:lnTo>
                    <a:pt x="1516" y="1000"/>
                  </a:lnTo>
                  <a:lnTo>
                    <a:pt x="1516" y="1000"/>
                  </a:lnTo>
                  <a:lnTo>
                    <a:pt x="1508" y="1006"/>
                  </a:lnTo>
                  <a:lnTo>
                    <a:pt x="1498" y="1012"/>
                  </a:lnTo>
                  <a:lnTo>
                    <a:pt x="1488" y="1014"/>
                  </a:lnTo>
                  <a:lnTo>
                    <a:pt x="1480" y="1016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40" y="1014"/>
                  </a:lnTo>
                  <a:lnTo>
                    <a:pt x="32" y="1012"/>
                  </a:lnTo>
                  <a:lnTo>
                    <a:pt x="22" y="1006"/>
                  </a:lnTo>
                  <a:lnTo>
                    <a:pt x="14" y="1000"/>
                  </a:lnTo>
                  <a:lnTo>
                    <a:pt x="14" y="1000"/>
                  </a:lnTo>
                  <a:lnTo>
                    <a:pt x="8" y="992"/>
                  </a:lnTo>
                  <a:lnTo>
                    <a:pt x="4" y="984"/>
                  </a:lnTo>
                  <a:lnTo>
                    <a:pt x="0" y="974"/>
                  </a:lnTo>
                  <a:lnTo>
                    <a:pt x="0" y="964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42"/>
                  </a:lnTo>
                  <a:lnTo>
                    <a:pt x="4" y="32"/>
                  </a:lnTo>
                  <a:lnTo>
                    <a:pt x="8" y="24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22" y="8"/>
                  </a:lnTo>
                  <a:lnTo>
                    <a:pt x="32" y="4"/>
                  </a:lnTo>
                  <a:lnTo>
                    <a:pt x="40" y="2"/>
                  </a:lnTo>
                  <a:lnTo>
                    <a:pt x="50" y="0"/>
                  </a:lnTo>
                  <a:lnTo>
                    <a:pt x="1480" y="0"/>
                  </a:lnTo>
                  <a:lnTo>
                    <a:pt x="1480" y="0"/>
                  </a:lnTo>
                  <a:lnTo>
                    <a:pt x="1488" y="2"/>
                  </a:lnTo>
                  <a:lnTo>
                    <a:pt x="1498" y="4"/>
                  </a:lnTo>
                  <a:lnTo>
                    <a:pt x="1508" y="8"/>
                  </a:lnTo>
                  <a:lnTo>
                    <a:pt x="1516" y="16"/>
                  </a:lnTo>
                  <a:lnTo>
                    <a:pt x="1516" y="16"/>
                  </a:lnTo>
                  <a:lnTo>
                    <a:pt x="1522" y="24"/>
                  </a:lnTo>
                  <a:lnTo>
                    <a:pt x="1526" y="32"/>
                  </a:lnTo>
                  <a:lnTo>
                    <a:pt x="1528" y="42"/>
                  </a:lnTo>
                  <a:lnTo>
                    <a:pt x="1530" y="52"/>
                  </a:lnTo>
                  <a:lnTo>
                    <a:pt x="1530" y="964"/>
                  </a:lnTo>
                  <a:close/>
                </a:path>
              </a:pathLst>
            </a:custGeom>
            <a:solidFill>
              <a:srgbClr val="20262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6" name="Rectangle 140"/>
            <p:cNvSpPr>
              <a:spLocks noChangeArrowheads="1"/>
            </p:cNvSpPr>
            <p:nvPr/>
          </p:nvSpPr>
          <p:spPr bwMode="auto">
            <a:xfrm>
              <a:off x="-1951038" y="2436813"/>
              <a:ext cx="2174876" cy="1358900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7" name="Rectangle 141"/>
            <p:cNvSpPr>
              <a:spLocks noChangeArrowheads="1"/>
            </p:cNvSpPr>
            <p:nvPr/>
          </p:nvSpPr>
          <p:spPr bwMode="auto">
            <a:xfrm>
              <a:off x="-1951038" y="2436813"/>
              <a:ext cx="2174876" cy="1358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8" name="Rectangle 142"/>
            <p:cNvSpPr>
              <a:spLocks noChangeArrowheads="1"/>
            </p:cNvSpPr>
            <p:nvPr/>
          </p:nvSpPr>
          <p:spPr bwMode="auto">
            <a:xfrm>
              <a:off x="-1147763" y="3922713"/>
              <a:ext cx="568325" cy="47625"/>
            </a:xfrm>
            <a:prstGeom prst="rect">
              <a:avLst/>
            </a:prstGeom>
            <a:solidFill>
              <a:srgbClr val="C4C4C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9" name="Rectangle 143"/>
            <p:cNvSpPr>
              <a:spLocks noChangeArrowheads="1"/>
            </p:cNvSpPr>
            <p:nvPr/>
          </p:nvSpPr>
          <p:spPr bwMode="auto">
            <a:xfrm>
              <a:off x="-1147763" y="3922713"/>
              <a:ext cx="568325" cy="47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0" name="Rectangle 144"/>
            <p:cNvSpPr>
              <a:spLocks noChangeArrowheads="1"/>
            </p:cNvSpPr>
            <p:nvPr/>
          </p:nvSpPr>
          <p:spPr bwMode="auto">
            <a:xfrm>
              <a:off x="-2078038" y="3989388"/>
              <a:ext cx="127000" cy="12700"/>
            </a:xfrm>
            <a:prstGeom prst="rect">
              <a:avLst/>
            </a:prstGeom>
            <a:solidFill>
              <a:srgbClr val="C4C4C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1" name="Rectangle 145"/>
            <p:cNvSpPr>
              <a:spLocks noChangeArrowheads="1"/>
            </p:cNvSpPr>
            <p:nvPr/>
          </p:nvSpPr>
          <p:spPr bwMode="auto">
            <a:xfrm>
              <a:off x="-2078038" y="3989388"/>
              <a:ext cx="127000" cy="12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2" name="Rectangle 146"/>
            <p:cNvSpPr>
              <a:spLocks noChangeArrowheads="1"/>
            </p:cNvSpPr>
            <p:nvPr/>
          </p:nvSpPr>
          <p:spPr bwMode="auto">
            <a:xfrm>
              <a:off x="-2078038" y="3989388"/>
              <a:ext cx="63500" cy="12700"/>
            </a:xfrm>
            <a:prstGeom prst="rect">
              <a:avLst/>
            </a:prstGeom>
            <a:solidFill>
              <a:srgbClr val="73CFF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3" name="Rectangle 147"/>
            <p:cNvSpPr>
              <a:spLocks noChangeArrowheads="1"/>
            </p:cNvSpPr>
            <p:nvPr/>
          </p:nvSpPr>
          <p:spPr bwMode="auto">
            <a:xfrm>
              <a:off x="-2078038" y="3989388"/>
              <a:ext cx="63500" cy="12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4" name="Freeform 148"/>
            <p:cNvSpPr>
              <a:spLocks/>
            </p:cNvSpPr>
            <p:nvPr/>
          </p:nvSpPr>
          <p:spPr bwMode="auto">
            <a:xfrm>
              <a:off x="-890588" y="2347913"/>
              <a:ext cx="53975" cy="53975"/>
            </a:xfrm>
            <a:custGeom>
              <a:avLst/>
              <a:gdLst/>
              <a:ahLst/>
              <a:cxnLst>
                <a:cxn ang="0">
                  <a:pos x="34" y="16"/>
                </a:cxn>
                <a:cxn ang="0">
                  <a:pos x="34" y="16"/>
                </a:cxn>
                <a:cxn ang="0">
                  <a:pos x="32" y="24"/>
                </a:cxn>
                <a:cxn ang="0">
                  <a:pos x="28" y="28"/>
                </a:cxn>
                <a:cxn ang="0">
                  <a:pos x="24" y="32"/>
                </a:cxn>
                <a:cxn ang="0">
                  <a:pos x="16" y="34"/>
                </a:cxn>
                <a:cxn ang="0">
                  <a:pos x="16" y="34"/>
                </a:cxn>
                <a:cxn ang="0">
                  <a:pos x="10" y="32"/>
                </a:cxn>
                <a:cxn ang="0">
                  <a:pos x="4" y="28"/>
                </a:cxn>
                <a:cxn ang="0">
                  <a:pos x="0" y="2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4" y="4"/>
                </a:cxn>
                <a:cxn ang="0">
                  <a:pos x="10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24" y="0"/>
                </a:cxn>
                <a:cxn ang="0">
                  <a:pos x="28" y="4"/>
                </a:cxn>
                <a:cxn ang="0">
                  <a:pos x="32" y="10"/>
                </a:cxn>
                <a:cxn ang="0">
                  <a:pos x="34" y="16"/>
                </a:cxn>
              </a:cxnLst>
              <a:rect l="0" t="0" r="r" b="b"/>
              <a:pathLst>
                <a:path w="34" h="34">
                  <a:moveTo>
                    <a:pt x="34" y="16"/>
                  </a:moveTo>
                  <a:lnTo>
                    <a:pt x="34" y="16"/>
                  </a:lnTo>
                  <a:lnTo>
                    <a:pt x="32" y="24"/>
                  </a:lnTo>
                  <a:lnTo>
                    <a:pt x="28" y="28"/>
                  </a:lnTo>
                  <a:lnTo>
                    <a:pt x="24" y="32"/>
                  </a:lnTo>
                  <a:lnTo>
                    <a:pt x="16" y="34"/>
                  </a:lnTo>
                  <a:lnTo>
                    <a:pt x="16" y="34"/>
                  </a:lnTo>
                  <a:lnTo>
                    <a:pt x="10" y="32"/>
                  </a:lnTo>
                  <a:lnTo>
                    <a:pt x="4" y="28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4" y="4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28" y="4"/>
                  </a:lnTo>
                  <a:lnTo>
                    <a:pt x="32" y="10"/>
                  </a:lnTo>
                  <a:lnTo>
                    <a:pt x="34" y="16"/>
                  </a:lnTo>
                  <a:close/>
                </a:path>
              </a:pathLst>
            </a:custGeom>
            <a:solidFill>
              <a:srgbClr val="343F4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5" name="Freeform 149"/>
            <p:cNvSpPr>
              <a:spLocks/>
            </p:cNvSpPr>
            <p:nvPr/>
          </p:nvSpPr>
          <p:spPr bwMode="auto">
            <a:xfrm>
              <a:off x="-890588" y="2347913"/>
              <a:ext cx="53975" cy="53975"/>
            </a:xfrm>
            <a:custGeom>
              <a:avLst/>
              <a:gdLst/>
              <a:ahLst/>
              <a:cxnLst>
                <a:cxn ang="0">
                  <a:pos x="34" y="16"/>
                </a:cxn>
                <a:cxn ang="0">
                  <a:pos x="34" y="16"/>
                </a:cxn>
                <a:cxn ang="0">
                  <a:pos x="32" y="24"/>
                </a:cxn>
                <a:cxn ang="0">
                  <a:pos x="28" y="28"/>
                </a:cxn>
                <a:cxn ang="0">
                  <a:pos x="24" y="32"/>
                </a:cxn>
                <a:cxn ang="0">
                  <a:pos x="16" y="34"/>
                </a:cxn>
                <a:cxn ang="0">
                  <a:pos x="16" y="34"/>
                </a:cxn>
                <a:cxn ang="0">
                  <a:pos x="10" y="32"/>
                </a:cxn>
                <a:cxn ang="0">
                  <a:pos x="4" y="28"/>
                </a:cxn>
                <a:cxn ang="0">
                  <a:pos x="0" y="2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4" y="4"/>
                </a:cxn>
                <a:cxn ang="0">
                  <a:pos x="10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24" y="0"/>
                </a:cxn>
                <a:cxn ang="0">
                  <a:pos x="28" y="4"/>
                </a:cxn>
                <a:cxn ang="0">
                  <a:pos x="32" y="10"/>
                </a:cxn>
                <a:cxn ang="0">
                  <a:pos x="34" y="16"/>
                </a:cxn>
              </a:cxnLst>
              <a:rect l="0" t="0" r="r" b="b"/>
              <a:pathLst>
                <a:path w="34" h="34">
                  <a:moveTo>
                    <a:pt x="34" y="16"/>
                  </a:moveTo>
                  <a:lnTo>
                    <a:pt x="34" y="16"/>
                  </a:lnTo>
                  <a:lnTo>
                    <a:pt x="32" y="24"/>
                  </a:lnTo>
                  <a:lnTo>
                    <a:pt x="28" y="28"/>
                  </a:lnTo>
                  <a:lnTo>
                    <a:pt x="24" y="32"/>
                  </a:lnTo>
                  <a:lnTo>
                    <a:pt x="16" y="34"/>
                  </a:lnTo>
                  <a:lnTo>
                    <a:pt x="16" y="34"/>
                  </a:lnTo>
                  <a:lnTo>
                    <a:pt x="10" y="32"/>
                  </a:lnTo>
                  <a:lnTo>
                    <a:pt x="4" y="28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4" y="4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28" y="4"/>
                  </a:lnTo>
                  <a:lnTo>
                    <a:pt x="32" y="10"/>
                  </a:lnTo>
                  <a:lnTo>
                    <a:pt x="34" y="16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6" name="Rectangle 150"/>
            <p:cNvSpPr>
              <a:spLocks noChangeArrowheads="1"/>
            </p:cNvSpPr>
            <p:nvPr/>
          </p:nvSpPr>
          <p:spPr bwMode="auto">
            <a:xfrm>
              <a:off x="-1951038" y="3633788"/>
              <a:ext cx="2174876" cy="161925"/>
            </a:xfrm>
            <a:prstGeom prst="rect">
              <a:avLst/>
            </a:prstGeom>
            <a:solidFill>
              <a:srgbClr val="FBC15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7" name="Rectangle 151"/>
            <p:cNvSpPr>
              <a:spLocks noChangeArrowheads="1"/>
            </p:cNvSpPr>
            <p:nvPr/>
          </p:nvSpPr>
          <p:spPr bwMode="auto">
            <a:xfrm>
              <a:off x="-1951038" y="3633788"/>
              <a:ext cx="2174876" cy="161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8" name="Rectangle 152"/>
            <p:cNvSpPr>
              <a:spLocks noChangeArrowheads="1"/>
            </p:cNvSpPr>
            <p:nvPr/>
          </p:nvSpPr>
          <p:spPr bwMode="auto">
            <a:xfrm>
              <a:off x="-1951038" y="2598738"/>
              <a:ext cx="2174876" cy="635000"/>
            </a:xfrm>
            <a:prstGeom prst="rect">
              <a:avLst/>
            </a:prstGeom>
            <a:solidFill>
              <a:srgbClr val="73CFF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9" name="Rectangle 153"/>
            <p:cNvSpPr>
              <a:spLocks noChangeArrowheads="1"/>
            </p:cNvSpPr>
            <p:nvPr/>
          </p:nvSpPr>
          <p:spPr bwMode="auto">
            <a:xfrm>
              <a:off x="-1951038" y="2598738"/>
              <a:ext cx="2174876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0" name="Rectangle 154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solidFill>
              <a:srgbClr val="4B515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1" name="Rectangle 155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2" name="Rectangle 156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solidFill>
              <a:srgbClr val="4B515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3" name="Rectangle 157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4" name="Rectangle 158"/>
            <p:cNvSpPr>
              <a:spLocks noChangeArrowheads="1"/>
            </p:cNvSpPr>
            <p:nvPr/>
          </p:nvSpPr>
          <p:spPr bwMode="auto">
            <a:xfrm>
              <a:off x="-820737" y="3395663"/>
              <a:ext cx="73025" cy="73025"/>
            </a:xfrm>
            <a:prstGeom prst="rect">
              <a:avLst/>
            </a:prstGeom>
            <a:solidFill>
              <a:srgbClr val="4B515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5" name="Freeform 159"/>
            <p:cNvSpPr>
              <a:spLocks/>
            </p:cNvSpPr>
            <p:nvPr/>
          </p:nvSpPr>
          <p:spPr bwMode="auto">
            <a:xfrm>
              <a:off x="-417512" y="2735263"/>
              <a:ext cx="200025" cy="234950"/>
            </a:xfrm>
            <a:custGeom>
              <a:avLst/>
              <a:gdLst/>
              <a:ahLst/>
              <a:cxnLst>
                <a:cxn ang="0">
                  <a:pos x="126" y="74"/>
                </a:cxn>
                <a:cxn ang="0">
                  <a:pos x="126" y="74"/>
                </a:cxn>
                <a:cxn ang="0">
                  <a:pos x="126" y="90"/>
                </a:cxn>
                <a:cxn ang="0">
                  <a:pos x="122" y="104"/>
                </a:cxn>
                <a:cxn ang="0">
                  <a:pos x="116" y="116"/>
                </a:cxn>
                <a:cxn ang="0">
                  <a:pos x="108" y="126"/>
                </a:cxn>
                <a:cxn ang="0">
                  <a:pos x="100" y="136"/>
                </a:cxn>
                <a:cxn ang="0">
                  <a:pos x="88" y="142"/>
                </a:cxn>
                <a:cxn ang="0">
                  <a:pos x="76" y="148"/>
                </a:cxn>
                <a:cxn ang="0">
                  <a:pos x="64" y="148"/>
                </a:cxn>
                <a:cxn ang="0">
                  <a:pos x="64" y="148"/>
                </a:cxn>
                <a:cxn ang="0">
                  <a:pos x="52" y="148"/>
                </a:cxn>
                <a:cxn ang="0">
                  <a:pos x="40" y="142"/>
                </a:cxn>
                <a:cxn ang="0">
                  <a:pos x="28" y="136"/>
                </a:cxn>
                <a:cxn ang="0">
                  <a:pos x="20" y="126"/>
                </a:cxn>
                <a:cxn ang="0">
                  <a:pos x="12" y="116"/>
                </a:cxn>
                <a:cxn ang="0">
                  <a:pos x="6" y="104"/>
                </a:cxn>
                <a:cxn ang="0">
                  <a:pos x="2" y="90"/>
                </a:cxn>
                <a:cxn ang="0">
                  <a:pos x="0" y="74"/>
                </a:cxn>
                <a:cxn ang="0">
                  <a:pos x="0" y="74"/>
                </a:cxn>
                <a:cxn ang="0">
                  <a:pos x="2" y="60"/>
                </a:cxn>
                <a:cxn ang="0">
                  <a:pos x="6" y="46"/>
                </a:cxn>
                <a:cxn ang="0">
                  <a:pos x="12" y="32"/>
                </a:cxn>
                <a:cxn ang="0">
                  <a:pos x="20" y="22"/>
                </a:cxn>
                <a:cxn ang="0">
                  <a:pos x="28" y="12"/>
                </a:cxn>
                <a:cxn ang="0">
                  <a:pos x="40" y="6"/>
                </a:cxn>
                <a:cxn ang="0">
                  <a:pos x="52" y="2"/>
                </a:cxn>
                <a:cxn ang="0">
                  <a:pos x="64" y="0"/>
                </a:cxn>
                <a:cxn ang="0">
                  <a:pos x="64" y="0"/>
                </a:cxn>
                <a:cxn ang="0">
                  <a:pos x="76" y="2"/>
                </a:cxn>
                <a:cxn ang="0">
                  <a:pos x="88" y="6"/>
                </a:cxn>
                <a:cxn ang="0">
                  <a:pos x="100" y="12"/>
                </a:cxn>
                <a:cxn ang="0">
                  <a:pos x="108" y="22"/>
                </a:cxn>
                <a:cxn ang="0">
                  <a:pos x="116" y="32"/>
                </a:cxn>
                <a:cxn ang="0">
                  <a:pos x="122" y="46"/>
                </a:cxn>
                <a:cxn ang="0">
                  <a:pos x="126" y="60"/>
                </a:cxn>
                <a:cxn ang="0">
                  <a:pos x="126" y="74"/>
                </a:cxn>
                <a:cxn ang="0">
                  <a:pos x="126" y="74"/>
                </a:cxn>
              </a:cxnLst>
              <a:rect l="0" t="0" r="r" b="b"/>
              <a:pathLst>
                <a:path w="126" h="148">
                  <a:moveTo>
                    <a:pt x="126" y="74"/>
                  </a:moveTo>
                  <a:lnTo>
                    <a:pt x="126" y="74"/>
                  </a:lnTo>
                  <a:lnTo>
                    <a:pt x="126" y="90"/>
                  </a:lnTo>
                  <a:lnTo>
                    <a:pt x="122" y="104"/>
                  </a:lnTo>
                  <a:lnTo>
                    <a:pt x="116" y="116"/>
                  </a:lnTo>
                  <a:lnTo>
                    <a:pt x="108" y="126"/>
                  </a:lnTo>
                  <a:lnTo>
                    <a:pt x="100" y="136"/>
                  </a:lnTo>
                  <a:lnTo>
                    <a:pt x="88" y="142"/>
                  </a:lnTo>
                  <a:lnTo>
                    <a:pt x="76" y="148"/>
                  </a:lnTo>
                  <a:lnTo>
                    <a:pt x="64" y="148"/>
                  </a:lnTo>
                  <a:lnTo>
                    <a:pt x="64" y="148"/>
                  </a:lnTo>
                  <a:lnTo>
                    <a:pt x="52" y="148"/>
                  </a:lnTo>
                  <a:lnTo>
                    <a:pt x="40" y="142"/>
                  </a:lnTo>
                  <a:lnTo>
                    <a:pt x="28" y="136"/>
                  </a:lnTo>
                  <a:lnTo>
                    <a:pt x="20" y="126"/>
                  </a:lnTo>
                  <a:lnTo>
                    <a:pt x="12" y="116"/>
                  </a:lnTo>
                  <a:lnTo>
                    <a:pt x="6" y="104"/>
                  </a:lnTo>
                  <a:lnTo>
                    <a:pt x="2" y="90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2" y="60"/>
                  </a:lnTo>
                  <a:lnTo>
                    <a:pt x="6" y="46"/>
                  </a:lnTo>
                  <a:lnTo>
                    <a:pt x="12" y="32"/>
                  </a:lnTo>
                  <a:lnTo>
                    <a:pt x="20" y="22"/>
                  </a:lnTo>
                  <a:lnTo>
                    <a:pt x="28" y="12"/>
                  </a:lnTo>
                  <a:lnTo>
                    <a:pt x="40" y="6"/>
                  </a:lnTo>
                  <a:lnTo>
                    <a:pt x="52" y="2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76" y="2"/>
                  </a:lnTo>
                  <a:lnTo>
                    <a:pt x="88" y="6"/>
                  </a:lnTo>
                  <a:lnTo>
                    <a:pt x="100" y="12"/>
                  </a:lnTo>
                  <a:lnTo>
                    <a:pt x="108" y="22"/>
                  </a:lnTo>
                  <a:lnTo>
                    <a:pt x="116" y="32"/>
                  </a:lnTo>
                  <a:lnTo>
                    <a:pt x="122" y="46"/>
                  </a:lnTo>
                  <a:lnTo>
                    <a:pt x="126" y="60"/>
                  </a:lnTo>
                  <a:lnTo>
                    <a:pt x="126" y="74"/>
                  </a:lnTo>
                  <a:lnTo>
                    <a:pt x="126" y="74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6" name="Freeform 160"/>
            <p:cNvSpPr>
              <a:spLocks/>
            </p:cNvSpPr>
            <p:nvPr/>
          </p:nvSpPr>
          <p:spPr bwMode="auto">
            <a:xfrm>
              <a:off x="-500062" y="2998788"/>
              <a:ext cx="368300" cy="95250"/>
            </a:xfrm>
            <a:custGeom>
              <a:avLst/>
              <a:gdLst/>
              <a:ahLst/>
              <a:cxnLst>
                <a:cxn ang="0">
                  <a:pos x="150" y="0"/>
                </a:cxn>
                <a:cxn ang="0">
                  <a:pos x="150" y="0"/>
                </a:cxn>
                <a:cxn ang="0">
                  <a:pos x="134" y="6"/>
                </a:cxn>
                <a:cxn ang="0">
                  <a:pos x="116" y="8"/>
                </a:cxn>
                <a:cxn ang="0">
                  <a:pos x="116" y="8"/>
                </a:cxn>
                <a:cxn ang="0">
                  <a:pos x="98" y="6"/>
                </a:cxn>
                <a:cxn ang="0">
                  <a:pos x="82" y="0"/>
                </a:cxn>
                <a:cxn ang="0">
                  <a:pos x="82" y="0"/>
                </a:cxn>
                <a:cxn ang="0">
                  <a:pos x="66" y="4"/>
                </a:cxn>
                <a:cxn ang="0">
                  <a:pos x="50" y="8"/>
                </a:cxn>
                <a:cxn ang="0">
                  <a:pos x="36" y="16"/>
                </a:cxn>
                <a:cxn ang="0">
                  <a:pos x="26" y="22"/>
                </a:cxn>
                <a:cxn ang="0">
                  <a:pos x="16" y="32"/>
                </a:cxn>
                <a:cxn ang="0">
                  <a:pos x="8" y="40"/>
                </a:cxn>
                <a:cxn ang="0">
                  <a:pos x="2" y="50"/>
                </a:cxn>
                <a:cxn ang="0">
                  <a:pos x="0" y="60"/>
                </a:cxn>
                <a:cxn ang="0">
                  <a:pos x="232" y="60"/>
                </a:cxn>
                <a:cxn ang="0">
                  <a:pos x="232" y="60"/>
                </a:cxn>
                <a:cxn ang="0">
                  <a:pos x="230" y="50"/>
                </a:cxn>
                <a:cxn ang="0">
                  <a:pos x="224" y="40"/>
                </a:cxn>
                <a:cxn ang="0">
                  <a:pos x="216" y="32"/>
                </a:cxn>
                <a:cxn ang="0">
                  <a:pos x="206" y="22"/>
                </a:cxn>
                <a:cxn ang="0">
                  <a:pos x="194" y="16"/>
                </a:cxn>
                <a:cxn ang="0">
                  <a:pos x="182" y="8"/>
                </a:cxn>
                <a:cxn ang="0">
                  <a:pos x="166" y="4"/>
                </a:cxn>
                <a:cxn ang="0">
                  <a:pos x="150" y="0"/>
                </a:cxn>
                <a:cxn ang="0">
                  <a:pos x="150" y="0"/>
                </a:cxn>
              </a:cxnLst>
              <a:rect l="0" t="0" r="r" b="b"/>
              <a:pathLst>
                <a:path w="232" h="60">
                  <a:moveTo>
                    <a:pt x="150" y="0"/>
                  </a:moveTo>
                  <a:lnTo>
                    <a:pt x="150" y="0"/>
                  </a:lnTo>
                  <a:lnTo>
                    <a:pt x="134" y="6"/>
                  </a:lnTo>
                  <a:lnTo>
                    <a:pt x="116" y="8"/>
                  </a:lnTo>
                  <a:lnTo>
                    <a:pt x="116" y="8"/>
                  </a:lnTo>
                  <a:lnTo>
                    <a:pt x="98" y="6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66" y="4"/>
                  </a:lnTo>
                  <a:lnTo>
                    <a:pt x="50" y="8"/>
                  </a:lnTo>
                  <a:lnTo>
                    <a:pt x="36" y="16"/>
                  </a:lnTo>
                  <a:lnTo>
                    <a:pt x="26" y="22"/>
                  </a:lnTo>
                  <a:lnTo>
                    <a:pt x="16" y="32"/>
                  </a:lnTo>
                  <a:lnTo>
                    <a:pt x="8" y="40"/>
                  </a:lnTo>
                  <a:lnTo>
                    <a:pt x="2" y="50"/>
                  </a:lnTo>
                  <a:lnTo>
                    <a:pt x="0" y="60"/>
                  </a:lnTo>
                  <a:lnTo>
                    <a:pt x="232" y="60"/>
                  </a:lnTo>
                  <a:lnTo>
                    <a:pt x="232" y="60"/>
                  </a:lnTo>
                  <a:lnTo>
                    <a:pt x="230" y="50"/>
                  </a:lnTo>
                  <a:lnTo>
                    <a:pt x="224" y="40"/>
                  </a:lnTo>
                  <a:lnTo>
                    <a:pt x="216" y="32"/>
                  </a:lnTo>
                  <a:lnTo>
                    <a:pt x="206" y="22"/>
                  </a:lnTo>
                  <a:lnTo>
                    <a:pt x="194" y="16"/>
                  </a:lnTo>
                  <a:lnTo>
                    <a:pt x="182" y="8"/>
                  </a:lnTo>
                  <a:lnTo>
                    <a:pt x="166" y="4"/>
                  </a:lnTo>
                  <a:lnTo>
                    <a:pt x="150" y="0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7" name="Rectangle 161"/>
            <p:cNvSpPr>
              <a:spLocks noChangeArrowheads="1"/>
            </p:cNvSpPr>
            <p:nvPr/>
          </p:nvSpPr>
          <p:spPr bwMode="auto">
            <a:xfrm>
              <a:off x="-1706563" y="2735263"/>
              <a:ext cx="958850" cy="38100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8" name="Rectangle 162"/>
            <p:cNvSpPr>
              <a:spLocks noChangeArrowheads="1"/>
            </p:cNvSpPr>
            <p:nvPr/>
          </p:nvSpPr>
          <p:spPr bwMode="auto">
            <a:xfrm>
              <a:off x="-1706563" y="2735263"/>
              <a:ext cx="958850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9" name="Rectangle 163"/>
            <p:cNvSpPr>
              <a:spLocks noChangeArrowheads="1"/>
            </p:cNvSpPr>
            <p:nvPr/>
          </p:nvSpPr>
          <p:spPr bwMode="auto">
            <a:xfrm>
              <a:off x="-1706563" y="2843213"/>
              <a:ext cx="958850" cy="38100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0" name="Rectangle 164"/>
            <p:cNvSpPr>
              <a:spLocks noChangeArrowheads="1"/>
            </p:cNvSpPr>
            <p:nvPr/>
          </p:nvSpPr>
          <p:spPr bwMode="auto">
            <a:xfrm>
              <a:off x="-1706563" y="2843213"/>
              <a:ext cx="958850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1" name="Rectangle 165"/>
            <p:cNvSpPr>
              <a:spLocks noChangeArrowheads="1"/>
            </p:cNvSpPr>
            <p:nvPr/>
          </p:nvSpPr>
          <p:spPr bwMode="auto">
            <a:xfrm>
              <a:off x="-1706563" y="2951163"/>
              <a:ext cx="958850" cy="38100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2" name="Rectangle 166"/>
            <p:cNvSpPr>
              <a:spLocks noChangeArrowheads="1"/>
            </p:cNvSpPr>
            <p:nvPr/>
          </p:nvSpPr>
          <p:spPr bwMode="auto">
            <a:xfrm>
              <a:off x="-1706563" y="2951163"/>
              <a:ext cx="958850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3" name="Rectangle 167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4" name="Rectangle 168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5" name="Freeform 169"/>
            <p:cNvSpPr>
              <a:spLocks noEditPoints="1"/>
            </p:cNvSpPr>
            <p:nvPr/>
          </p:nvSpPr>
          <p:spPr bwMode="auto">
            <a:xfrm>
              <a:off x="-2354263" y="3922713"/>
              <a:ext cx="1489075" cy="146050"/>
            </a:xfrm>
            <a:custGeom>
              <a:avLst/>
              <a:gdLst/>
              <a:ahLst/>
              <a:cxnLst>
                <a:cxn ang="0">
                  <a:pos x="214" y="42"/>
                </a:cxn>
                <a:cxn ang="0">
                  <a:pos x="254" y="42"/>
                </a:cxn>
                <a:cxn ang="0">
                  <a:pos x="254" y="50"/>
                </a:cxn>
                <a:cxn ang="0">
                  <a:pos x="174" y="50"/>
                </a:cxn>
                <a:cxn ang="0">
                  <a:pos x="174" y="42"/>
                </a:cxn>
                <a:cxn ang="0">
                  <a:pos x="214" y="42"/>
                </a:cxn>
                <a:cxn ang="0">
                  <a:pos x="760" y="0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" y="28"/>
                </a:cxn>
                <a:cxn ang="0">
                  <a:pos x="6" y="44"/>
                </a:cxn>
                <a:cxn ang="0">
                  <a:pos x="14" y="56"/>
                </a:cxn>
                <a:cxn ang="0">
                  <a:pos x="24" y="70"/>
                </a:cxn>
                <a:cxn ang="0">
                  <a:pos x="24" y="70"/>
                </a:cxn>
                <a:cxn ang="0">
                  <a:pos x="36" y="80"/>
                </a:cxn>
                <a:cxn ang="0">
                  <a:pos x="50" y="86"/>
                </a:cxn>
                <a:cxn ang="0">
                  <a:pos x="64" y="92"/>
                </a:cxn>
                <a:cxn ang="0">
                  <a:pos x="80" y="92"/>
                </a:cxn>
                <a:cxn ang="0">
                  <a:pos x="938" y="92"/>
                </a:cxn>
                <a:cxn ang="0">
                  <a:pos x="938" y="30"/>
                </a:cxn>
                <a:cxn ang="0">
                  <a:pos x="760" y="30"/>
                </a:cxn>
                <a:cxn ang="0">
                  <a:pos x="760" y="0"/>
                </a:cxn>
              </a:cxnLst>
              <a:rect l="0" t="0" r="r" b="b"/>
              <a:pathLst>
                <a:path w="938" h="92">
                  <a:moveTo>
                    <a:pt x="214" y="42"/>
                  </a:moveTo>
                  <a:lnTo>
                    <a:pt x="254" y="42"/>
                  </a:lnTo>
                  <a:lnTo>
                    <a:pt x="254" y="50"/>
                  </a:lnTo>
                  <a:lnTo>
                    <a:pt x="174" y="50"/>
                  </a:lnTo>
                  <a:lnTo>
                    <a:pt x="174" y="42"/>
                  </a:lnTo>
                  <a:lnTo>
                    <a:pt x="214" y="42"/>
                  </a:lnTo>
                  <a:close/>
                  <a:moveTo>
                    <a:pt x="760" y="0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28"/>
                  </a:lnTo>
                  <a:lnTo>
                    <a:pt x="6" y="44"/>
                  </a:lnTo>
                  <a:lnTo>
                    <a:pt x="14" y="56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36" y="80"/>
                  </a:lnTo>
                  <a:lnTo>
                    <a:pt x="50" y="86"/>
                  </a:lnTo>
                  <a:lnTo>
                    <a:pt x="64" y="92"/>
                  </a:lnTo>
                  <a:lnTo>
                    <a:pt x="80" y="92"/>
                  </a:lnTo>
                  <a:lnTo>
                    <a:pt x="938" y="92"/>
                  </a:lnTo>
                  <a:lnTo>
                    <a:pt x="938" y="30"/>
                  </a:lnTo>
                  <a:lnTo>
                    <a:pt x="760" y="30"/>
                  </a:lnTo>
                  <a:lnTo>
                    <a:pt x="760" y="0"/>
                  </a:lnTo>
                  <a:close/>
                </a:path>
              </a:pathLst>
            </a:custGeom>
            <a:solidFill>
              <a:srgbClr val="F8F9F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6" name="Freeform 170"/>
            <p:cNvSpPr>
              <a:spLocks/>
            </p:cNvSpPr>
            <p:nvPr/>
          </p:nvSpPr>
          <p:spPr bwMode="auto">
            <a:xfrm>
              <a:off x="-2078038" y="3989388"/>
              <a:ext cx="127000" cy="12700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80" y="0"/>
                </a:cxn>
                <a:cxn ang="0">
                  <a:pos x="8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40" y="0"/>
                </a:cxn>
              </a:cxnLst>
              <a:rect l="0" t="0" r="r" b="b"/>
              <a:pathLst>
                <a:path w="80" h="8">
                  <a:moveTo>
                    <a:pt x="40" y="0"/>
                  </a:moveTo>
                  <a:lnTo>
                    <a:pt x="80" y="0"/>
                  </a:lnTo>
                  <a:lnTo>
                    <a:pt x="8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7" name="Freeform 171"/>
            <p:cNvSpPr>
              <a:spLocks/>
            </p:cNvSpPr>
            <p:nvPr/>
          </p:nvSpPr>
          <p:spPr bwMode="auto">
            <a:xfrm>
              <a:off x="-2354263" y="3922713"/>
              <a:ext cx="1489075" cy="146050"/>
            </a:xfrm>
            <a:custGeom>
              <a:avLst/>
              <a:gdLst/>
              <a:ahLst/>
              <a:cxnLst>
                <a:cxn ang="0">
                  <a:pos x="760" y="0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" y="28"/>
                </a:cxn>
                <a:cxn ang="0">
                  <a:pos x="6" y="44"/>
                </a:cxn>
                <a:cxn ang="0">
                  <a:pos x="14" y="56"/>
                </a:cxn>
                <a:cxn ang="0">
                  <a:pos x="24" y="70"/>
                </a:cxn>
                <a:cxn ang="0">
                  <a:pos x="24" y="70"/>
                </a:cxn>
                <a:cxn ang="0">
                  <a:pos x="36" y="80"/>
                </a:cxn>
                <a:cxn ang="0">
                  <a:pos x="50" y="86"/>
                </a:cxn>
                <a:cxn ang="0">
                  <a:pos x="64" y="92"/>
                </a:cxn>
                <a:cxn ang="0">
                  <a:pos x="80" y="92"/>
                </a:cxn>
                <a:cxn ang="0">
                  <a:pos x="938" y="92"/>
                </a:cxn>
                <a:cxn ang="0">
                  <a:pos x="938" y="30"/>
                </a:cxn>
                <a:cxn ang="0">
                  <a:pos x="760" y="30"/>
                </a:cxn>
                <a:cxn ang="0">
                  <a:pos x="760" y="0"/>
                </a:cxn>
              </a:cxnLst>
              <a:rect l="0" t="0" r="r" b="b"/>
              <a:pathLst>
                <a:path w="938" h="92">
                  <a:moveTo>
                    <a:pt x="760" y="0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28"/>
                  </a:lnTo>
                  <a:lnTo>
                    <a:pt x="6" y="44"/>
                  </a:lnTo>
                  <a:lnTo>
                    <a:pt x="14" y="56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36" y="80"/>
                  </a:lnTo>
                  <a:lnTo>
                    <a:pt x="50" y="86"/>
                  </a:lnTo>
                  <a:lnTo>
                    <a:pt x="64" y="92"/>
                  </a:lnTo>
                  <a:lnTo>
                    <a:pt x="80" y="92"/>
                  </a:lnTo>
                  <a:lnTo>
                    <a:pt x="938" y="92"/>
                  </a:lnTo>
                  <a:lnTo>
                    <a:pt x="938" y="30"/>
                  </a:lnTo>
                  <a:lnTo>
                    <a:pt x="760" y="30"/>
                  </a:lnTo>
                  <a:lnTo>
                    <a:pt x="76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8" name="Freeform 172"/>
            <p:cNvSpPr>
              <a:spLocks/>
            </p:cNvSpPr>
            <p:nvPr/>
          </p:nvSpPr>
          <p:spPr bwMode="auto">
            <a:xfrm>
              <a:off x="-2078038" y="2309813"/>
              <a:ext cx="1212850" cy="1612900"/>
            </a:xfrm>
            <a:custGeom>
              <a:avLst/>
              <a:gdLst/>
              <a:ahLst/>
              <a:cxnLst>
                <a:cxn ang="0">
                  <a:pos x="764" y="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0" y="2"/>
                </a:cxn>
                <a:cxn ang="0">
                  <a:pos x="32" y="4"/>
                </a:cxn>
                <a:cxn ang="0">
                  <a:pos x="22" y="8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8" y="24"/>
                </a:cxn>
                <a:cxn ang="0">
                  <a:pos x="4" y="32"/>
                </a:cxn>
                <a:cxn ang="0">
                  <a:pos x="0" y="42"/>
                </a:cxn>
                <a:cxn ang="0">
                  <a:pos x="0" y="52"/>
                </a:cxn>
                <a:cxn ang="0">
                  <a:pos x="0" y="964"/>
                </a:cxn>
                <a:cxn ang="0">
                  <a:pos x="0" y="964"/>
                </a:cxn>
                <a:cxn ang="0">
                  <a:pos x="0" y="974"/>
                </a:cxn>
                <a:cxn ang="0">
                  <a:pos x="4" y="984"/>
                </a:cxn>
                <a:cxn ang="0">
                  <a:pos x="8" y="992"/>
                </a:cxn>
                <a:cxn ang="0">
                  <a:pos x="14" y="1000"/>
                </a:cxn>
                <a:cxn ang="0">
                  <a:pos x="14" y="1000"/>
                </a:cxn>
                <a:cxn ang="0">
                  <a:pos x="22" y="1006"/>
                </a:cxn>
                <a:cxn ang="0">
                  <a:pos x="32" y="1012"/>
                </a:cxn>
                <a:cxn ang="0">
                  <a:pos x="40" y="1014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586" y="1016"/>
                </a:cxn>
                <a:cxn ang="0">
                  <a:pos x="764" y="1016"/>
                </a:cxn>
                <a:cxn ang="0">
                  <a:pos x="764" y="936"/>
                </a:cxn>
                <a:cxn ang="0">
                  <a:pos x="80" y="936"/>
                </a:cxn>
                <a:cxn ang="0">
                  <a:pos x="80" y="80"/>
                </a:cxn>
                <a:cxn ang="0">
                  <a:pos x="764" y="80"/>
                </a:cxn>
                <a:cxn ang="0">
                  <a:pos x="764" y="58"/>
                </a:cxn>
                <a:cxn ang="0">
                  <a:pos x="764" y="58"/>
                </a:cxn>
                <a:cxn ang="0">
                  <a:pos x="758" y="56"/>
                </a:cxn>
                <a:cxn ang="0">
                  <a:pos x="752" y="52"/>
                </a:cxn>
                <a:cxn ang="0">
                  <a:pos x="748" y="48"/>
                </a:cxn>
                <a:cxn ang="0">
                  <a:pos x="748" y="40"/>
                </a:cxn>
                <a:cxn ang="0">
                  <a:pos x="748" y="40"/>
                </a:cxn>
                <a:cxn ang="0">
                  <a:pos x="748" y="34"/>
                </a:cxn>
                <a:cxn ang="0">
                  <a:pos x="752" y="28"/>
                </a:cxn>
                <a:cxn ang="0">
                  <a:pos x="758" y="24"/>
                </a:cxn>
                <a:cxn ang="0">
                  <a:pos x="764" y="24"/>
                </a:cxn>
                <a:cxn ang="0">
                  <a:pos x="764" y="0"/>
                </a:cxn>
              </a:cxnLst>
              <a:rect l="0" t="0" r="r" b="b"/>
              <a:pathLst>
                <a:path w="764" h="1016">
                  <a:moveTo>
                    <a:pt x="764" y="0"/>
                  </a:moveTo>
                  <a:lnTo>
                    <a:pt x="50" y="0"/>
                  </a:lnTo>
                  <a:lnTo>
                    <a:pt x="50" y="0"/>
                  </a:lnTo>
                  <a:lnTo>
                    <a:pt x="40" y="2"/>
                  </a:lnTo>
                  <a:lnTo>
                    <a:pt x="32" y="4"/>
                  </a:lnTo>
                  <a:lnTo>
                    <a:pt x="22" y="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8" y="24"/>
                  </a:lnTo>
                  <a:lnTo>
                    <a:pt x="4" y="32"/>
                  </a:lnTo>
                  <a:lnTo>
                    <a:pt x="0" y="42"/>
                  </a:lnTo>
                  <a:lnTo>
                    <a:pt x="0" y="52"/>
                  </a:lnTo>
                  <a:lnTo>
                    <a:pt x="0" y="964"/>
                  </a:lnTo>
                  <a:lnTo>
                    <a:pt x="0" y="964"/>
                  </a:lnTo>
                  <a:lnTo>
                    <a:pt x="0" y="974"/>
                  </a:lnTo>
                  <a:lnTo>
                    <a:pt x="4" y="984"/>
                  </a:lnTo>
                  <a:lnTo>
                    <a:pt x="8" y="992"/>
                  </a:lnTo>
                  <a:lnTo>
                    <a:pt x="14" y="1000"/>
                  </a:lnTo>
                  <a:lnTo>
                    <a:pt x="14" y="1000"/>
                  </a:lnTo>
                  <a:lnTo>
                    <a:pt x="22" y="1006"/>
                  </a:lnTo>
                  <a:lnTo>
                    <a:pt x="32" y="1012"/>
                  </a:lnTo>
                  <a:lnTo>
                    <a:pt x="40" y="1014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586" y="1016"/>
                  </a:lnTo>
                  <a:lnTo>
                    <a:pt x="764" y="1016"/>
                  </a:lnTo>
                  <a:lnTo>
                    <a:pt x="764" y="936"/>
                  </a:lnTo>
                  <a:lnTo>
                    <a:pt x="80" y="936"/>
                  </a:lnTo>
                  <a:lnTo>
                    <a:pt x="80" y="80"/>
                  </a:lnTo>
                  <a:lnTo>
                    <a:pt x="764" y="80"/>
                  </a:lnTo>
                  <a:lnTo>
                    <a:pt x="764" y="58"/>
                  </a:lnTo>
                  <a:lnTo>
                    <a:pt x="764" y="58"/>
                  </a:lnTo>
                  <a:lnTo>
                    <a:pt x="758" y="56"/>
                  </a:lnTo>
                  <a:lnTo>
                    <a:pt x="752" y="52"/>
                  </a:lnTo>
                  <a:lnTo>
                    <a:pt x="748" y="48"/>
                  </a:lnTo>
                  <a:lnTo>
                    <a:pt x="748" y="40"/>
                  </a:lnTo>
                  <a:lnTo>
                    <a:pt x="748" y="40"/>
                  </a:lnTo>
                  <a:lnTo>
                    <a:pt x="748" y="34"/>
                  </a:lnTo>
                  <a:lnTo>
                    <a:pt x="752" y="28"/>
                  </a:lnTo>
                  <a:lnTo>
                    <a:pt x="758" y="24"/>
                  </a:lnTo>
                  <a:lnTo>
                    <a:pt x="764" y="24"/>
                  </a:lnTo>
                  <a:lnTo>
                    <a:pt x="764" y="0"/>
                  </a:lnTo>
                  <a:close/>
                </a:path>
              </a:pathLst>
            </a:custGeom>
            <a:solidFill>
              <a:srgbClr val="393C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9" name="Freeform 173"/>
            <p:cNvSpPr>
              <a:spLocks/>
            </p:cNvSpPr>
            <p:nvPr/>
          </p:nvSpPr>
          <p:spPr bwMode="auto">
            <a:xfrm>
              <a:off x="-2078038" y="2309813"/>
              <a:ext cx="1212850" cy="1612900"/>
            </a:xfrm>
            <a:custGeom>
              <a:avLst/>
              <a:gdLst/>
              <a:ahLst/>
              <a:cxnLst>
                <a:cxn ang="0">
                  <a:pos x="764" y="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0" y="2"/>
                </a:cxn>
                <a:cxn ang="0">
                  <a:pos x="32" y="4"/>
                </a:cxn>
                <a:cxn ang="0">
                  <a:pos x="22" y="8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8" y="24"/>
                </a:cxn>
                <a:cxn ang="0">
                  <a:pos x="4" y="32"/>
                </a:cxn>
                <a:cxn ang="0">
                  <a:pos x="0" y="42"/>
                </a:cxn>
                <a:cxn ang="0">
                  <a:pos x="0" y="52"/>
                </a:cxn>
                <a:cxn ang="0">
                  <a:pos x="0" y="964"/>
                </a:cxn>
                <a:cxn ang="0">
                  <a:pos x="0" y="964"/>
                </a:cxn>
                <a:cxn ang="0">
                  <a:pos x="0" y="974"/>
                </a:cxn>
                <a:cxn ang="0">
                  <a:pos x="4" y="984"/>
                </a:cxn>
                <a:cxn ang="0">
                  <a:pos x="8" y="992"/>
                </a:cxn>
                <a:cxn ang="0">
                  <a:pos x="14" y="1000"/>
                </a:cxn>
                <a:cxn ang="0">
                  <a:pos x="14" y="1000"/>
                </a:cxn>
                <a:cxn ang="0">
                  <a:pos x="22" y="1006"/>
                </a:cxn>
                <a:cxn ang="0">
                  <a:pos x="32" y="1012"/>
                </a:cxn>
                <a:cxn ang="0">
                  <a:pos x="40" y="1014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586" y="1016"/>
                </a:cxn>
                <a:cxn ang="0">
                  <a:pos x="764" y="1016"/>
                </a:cxn>
                <a:cxn ang="0">
                  <a:pos x="764" y="936"/>
                </a:cxn>
                <a:cxn ang="0">
                  <a:pos x="80" y="936"/>
                </a:cxn>
                <a:cxn ang="0">
                  <a:pos x="80" y="80"/>
                </a:cxn>
                <a:cxn ang="0">
                  <a:pos x="764" y="80"/>
                </a:cxn>
                <a:cxn ang="0">
                  <a:pos x="764" y="58"/>
                </a:cxn>
                <a:cxn ang="0">
                  <a:pos x="764" y="58"/>
                </a:cxn>
                <a:cxn ang="0">
                  <a:pos x="758" y="56"/>
                </a:cxn>
                <a:cxn ang="0">
                  <a:pos x="752" y="52"/>
                </a:cxn>
                <a:cxn ang="0">
                  <a:pos x="748" y="48"/>
                </a:cxn>
                <a:cxn ang="0">
                  <a:pos x="748" y="40"/>
                </a:cxn>
                <a:cxn ang="0">
                  <a:pos x="748" y="40"/>
                </a:cxn>
                <a:cxn ang="0">
                  <a:pos x="748" y="34"/>
                </a:cxn>
                <a:cxn ang="0">
                  <a:pos x="752" y="28"/>
                </a:cxn>
                <a:cxn ang="0">
                  <a:pos x="758" y="24"/>
                </a:cxn>
                <a:cxn ang="0">
                  <a:pos x="764" y="24"/>
                </a:cxn>
                <a:cxn ang="0">
                  <a:pos x="764" y="0"/>
                </a:cxn>
              </a:cxnLst>
              <a:rect l="0" t="0" r="r" b="b"/>
              <a:pathLst>
                <a:path w="764" h="1016">
                  <a:moveTo>
                    <a:pt x="764" y="0"/>
                  </a:moveTo>
                  <a:lnTo>
                    <a:pt x="50" y="0"/>
                  </a:lnTo>
                  <a:lnTo>
                    <a:pt x="50" y="0"/>
                  </a:lnTo>
                  <a:lnTo>
                    <a:pt x="40" y="2"/>
                  </a:lnTo>
                  <a:lnTo>
                    <a:pt x="32" y="4"/>
                  </a:lnTo>
                  <a:lnTo>
                    <a:pt x="22" y="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8" y="24"/>
                  </a:lnTo>
                  <a:lnTo>
                    <a:pt x="4" y="32"/>
                  </a:lnTo>
                  <a:lnTo>
                    <a:pt x="0" y="42"/>
                  </a:lnTo>
                  <a:lnTo>
                    <a:pt x="0" y="52"/>
                  </a:lnTo>
                  <a:lnTo>
                    <a:pt x="0" y="964"/>
                  </a:lnTo>
                  <a:lnTo>
                    <a:pt x="0" y="964"/>
                  </a:lnTo>
                  <a:lnTo>
                    <a:pt x="0" y="974"/>
                  </a:lnTo>
                  <a:lnTo>
                    <a:pt x="4" y="984"/>
                  </a:lnTo>
                  <a:lnTo>
                    <a:pt x="8" y="992"/>
                  </a:lnTo>
                  <a:lnTo>
                    <a:pt x="14" y="1000"/>
                  </a:lnTo>
                  <a:lnTo>
                    <a:pt x="14" y="1000"/>
                  </a:lnTo>
                  <a:lnTo>
                    <a:pt x="22" y="1006"/>
                  </a:lnTo>
                  <a:lnTo>
                    <a:pt x="32" y="1012"/>
                  </a:lnTo>
                  <a:lnTo>
                    <a:pt x="40" y="1014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586" y="1016"/>
                  </a:lnTo>
                  <a:lnTo>
                    <a:pt x="764" y="1016"/>
                  </a:lnTo>
                  <a:lnTo>
                    <a:pt x="764" y="936"/>
                  </a:lnTo>
                  <a:lnTo>
                    <a:pt x="80" y="936"/>
                  </a:lnTo>
                  <a:lnTo>
                    <a:pt x="80" y="80"/>
                  </a:lnTo>
                  <a:lnTo>
                    <a:pt x="764" y="80"/>
                  </a:lnTo>
                  <a:lnTo>
                    <a:pt x="764" y="58"/>
                  </a:lnTo>
                  <a:lnTo>
                    <a:pt x="764" y="58"/>
                  </a:lnTo>
                  <a:lnTo>
                    <a:pt x="758" y="56"/>
                  </a:lnTo>
                  <a:lnTo>
                    <a:pt x="752" y="52"/>
                  </a:lnTo>
                  <a:lnTo>
                    <a:pt x="748" y="48"/>
                  </a:lnTo>
                  <a:lnTo>
                    <a:pt x="748" y="40"/>
                  </a:lnTo>
                  <a:lnTo>
                    <a:pt x="748" y="40"/>
                  </a:lnTo>
                  <a:lnTo>
                    <a:pt x="748" y="34"/>
                  </a:lnTo>
                  <a:lnTo>
                    <a:pt x="752" y="28"/>
                  </a:lnTo>
                  <a:lnTo>
                    <a:pt x="758" y="24"/>
                  </a:lnTo>
                  <a:lnTo>
                    <a:pt x="764" y="24"/>
                  </a:lnTo>
                  <a:lnTo>
                    <a:pt x="76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0" name="Freeform 174"/>
            <p:cNvSpPr>
              <a:spLocks noEditPoints="1"/>
            </p:cNvSpPr>
            <p:nvPr/>
          </p:nvSpPr>
          <p:spPr bwMode="auto">
            <a:xfrm>
              <a:off x="-1951038" y="2436813"/>
              <a:ext cx="1085850" cy="1358900"/>
            </a:xfrm>
            <a:custGeom>
              <a:avLst/>
              <a:gdLst/>
              <a:ahLst/>
              <a:cxnLst>
                <a:cxn ang="0">
                  <a:pos x="154" y="650"/>
                </a:cxn>
                <a:cxn ang="0">
                  <a:pos x="154" y="604"/>
                </a:cxn>
                <a:cxn ang="0">
                  <a:pos x="200" y="604"/>
                </a:cxn>
                <a:cxn ang="0">
                  <a:pos x="200" y="650"/>
                </a:cxn>
                <a:cxn ang="0">
                  <a:pos x="154" y="650"/>
                </a:cxn>
                <a:cxn ang="0">
                  <a:pos x="434" y="650"/>
                </a:cxn>
                <a:cxn ang="0">
                  <a:pos x="434" y="604"/>
                </a:cxn>
                <a:cxn ang="0">
                  <a:pos x="480" y="604"/>
                </a:cxn>
                <a:cxn ang="0">
                  <a:pos x="480" y="650"/>
                </a:cxn>
                <a:cxn ang="0">
                  <a:pos x="434" y="650"/>
                </a:cxn>
                <a:cxn ang="0">
                  <a:pos x="684" y="0"/>
                </a:cxn>
                <a:cxn ang="0">
                  <a:pos x="0" y="0"/>
                </a:cxn>
                <a:cxn ang="0">
                  <a:pos x="0" y="856"/>
                </a:cxn>
                <a:cxn ang="0">
                  <a:pos x="684" y="856"/>
                </a:cxn>
                <a:cxn ang="0">
                  <a:pos x="0" y="856"/>
                </a:cxn>
                <a:cxn ang="0">
                  <a:pos x="0" y="754"/>
                </a:cxn>
                <a:cxn ang="0">
                  <a:pos x="684" y="754"/>
                </a:cxn>
                <a:cxn ang="0">
                  <a:pos x="684" y="502"/>
                </a:cxn>
                <a:cxn ang="0">
                  <a:pos x="0" y="502"/>
                </a:cxn>
                <a:cxn ang="0">
                  <a:pos x="0" y="102"/>
                </a:cxn>
                <a:cxn ang="0">
                  <a:pos x="684" y="102"/>
                </a:cxn>
                <a:cxn ang="0">
                  <a:pos x="684" y="0"/>
                </a:cxn>
              </a:cxnLst>
              <a:rect l="0" t="0" r="r" b="b"/>
              <a:pathLst>
                <a:path w="684" h="856">
                  <a:moveTo>
                    <a:pt x="154" y="650"/>
                  </a:moveTo>
                  <a:lnTo>
                    <a:pt x="154" y="604"/>
                  </a:lnTo>
                  <a:lnTo>
                    <a:pt x="200" y="604"/>
                  </a:lnTo>
                  <a:lnTo>
                    <a:pt x="200" y="650"/>
                  </a:lnTo>
                  <a:lnTo>
                    <a:pt x="154" y="650"/>
                  </a:lnTo>
                  <a:close/>
                  <a:moveTo>
                    <a:pt x="434" y="650"/>
                  </a:moveTo>
                  <a:lnTo>
                    <a:pt x="434" y="604"/>
                  </a:lnTo>
                  <a:lnTo>
                    <a:pt x="480" y="604"/>
                  </a:lnTo>
                  <a:lnTo>
                    <a:pt x="480" y="650"/>
                  </a:lnTo>
                  <a:lnTo>
                    <a:pt x="434" y="650"/>
                  </a:lnTo>
                  <a:close/>
                  <a:moveTo>
                    <a:pt x="684" y="0"/>
                  </a:moveTo>
                  <a:lnTo>
                    <a:pt x="0" y="0"/>
                  </a:lnTo>
                  <a:lnTo>
                    <a:pt x="0" y="856"/>
                  </a:lnTo>
                  <a:lnTo>
                    <a:pt x="684" y="856"/>
                  </a:lnTo>
                  <a:lnTo>
                    <a:pt x="0" y="856"/>
                  </a:lnTo>
                  <a:lnTo>
                    <a:pt x="0" y="754"/>
                  </a:lnTo>
                  <a:lnTo>
                    <a:pt x="684" y="754"/>
                  </a:lnTo>
                  <a:lnTo>
                    <a:pt x="684" y="502"/>
                  </a:lnTo>
                  <a:lnTo>
                    <a:pt x="0" y="502"/>
                  </a:lnTo>
                  <a:lnTo>
                    <a:pt x="0" y="102"/>
                  </a:lnTo>
                  <a:lnTo>
                    <a:pt x="684" y="102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rgbClr val="F8F9F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1" name="Rectangle 175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2" name="Rectangle 176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3" name="Freeform 177"/>
            <p:cNvSpPr>
              <a:spLocks/>
            </p:cNvSpPr>
            <p:nvPr/>
          </p:nvSpPr>
          <p:spPr bwMode="auto">
            <a:xfrm>
              <a:off x="-1951038" y="2436813"/>
              <a:ext cx="1085850" cy="1358900"/>
            </a:xfrm>
            <a:custGeom>
              <a:avLst/>
              <a:gdLst/>
              <a:ahLst/>
              <a:cxnLst>
                <a:cxn ang="0">
                  <a:pos x="684" y="0"/>
                </a:cxn>
                <a:cxn ang="0">
                  <a:pos x="0" y="0"/>
                </a:cxn>
                <a:cxn ang="0">
                  <a:pos x="0" y="856"/>
                </a:cxn>
                <a:cxn ang="0">
                  <a:pos x="684" y="856"/>
                </a:cxn>
                <a:cxn ang="0">
                  <a:pos x="0" y="856"/>
                </a:cxn>
                <a:cxn ang="0">
                  <a:pos x="0" y="754"/>
                </a:cxn>
                <a:cxn ang="0">
                  <a:pos x="684" y="754"/>
                </a:cxn>
                <a:cxn ang="0">
                  <a:pos x="684" y="502"/>
                </a:cxn>
                <a:cxn ang="0">
                  <a:pos x="0" y="502"/>
                </a:cxn>
                <a:cxn ang="0">
                  <a:pos x="0" y="102"/>
                </a:cxn>
                <a:cxn ang="0">
                  <a:pos x="684" y="102"/>
                </a:cxn>
                <a:cxn ang="0">
                  <a:pos x="684" y="0"/>
                </a:cxn>
              </a:cxnLst>
              <a:rect l="0" t="0" r="r" b="b"/>
              <a:pathLst>
                <a:path w="684" h="856">
                  <a:moveTo>
                    <a:pt x="684" y="0"/>
                  </a:moveTo>
                  <a:lnTo>
                    <a:pt x="0" y="0"/>
                  </a:lnTo>
                  <a:lnTo>
                    <a:pt x="0" y="856"/>
                  </a:lnTo>
                  <a:lnTo>
                    <a:pt x="684" y="856"/>
                  </a:lnTo>
                  <a:lnTo>
                    <a:pt x="0" y="856"/>
                  </a:lnTo>
                  <a:lnTo>
                    <a:pt x="0" y="754"/>
                  </a:lnTo>
                  <a:lnTo>
                    <a:pt x="684" y="754"/>
                  </a:lnTo>
                  <a:lnTo>
                    <a:pt x="684" y="502"/>
                  </a:lnTo>
                  <a:lnTo>
                    <a:pt x="0" y="502"/>
                  </a:lnTo>
                  <a:lnTo>
                    <a:pt x="0" y="102"/>
                  </a:lnTo>
                  <a:lnTo>
                    <a:pt x="684" y="102"/>
                  </a:lnTo>
                  <a:lnTo>
                    <a:pt x="68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4" name="Rectangle 178"/>
            <p:cNvSpPr>
              <a:spLocks noChangeArrowheads="1"/>
            </p:cNvSpPr>
            <p:nvPr/>
          </p:nvSpPr>
          <p:spPr bwMode="auto">
            <a:xfrm>
              <a:off x="-1147763" y="3922713"/>
              <a:ext cx="282575" cy="47625"/>
            </a:xfrm>
            <a:prstGeom prst="rect">
              <a:avLst/>
            </a:prstGeom>
            <a:solidFill>
              <a:srgbClr val="CCCBC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5" name="Rectangle 179"/>
            <p:cNvSpPr>
              <a:spLocks noChangeArrowheads="1"/>
            </p:cNvSpPr>
            <p:nvPr/>
          </p:nvSpPr>
          <p:spPr bwMode="auto">
            <a:xfrm>
              <a:off x="-1147763" y="3922713"/>
              <a:ext cx="282575" cy="47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6" name="Freeform 180"/>
            <p:cNvSpPr>
              <a:spLocks/>
            </p:cNvSpPr>
            <p:nvPr/>
          </p:nvSpPr>
          <p:spPr bwMode="auto">
            <a:xfrm>
              <a:off x="-2078038" y="3989388"/>
              <a:ext cx="127000" cy="12700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40" y="0"/>
                </a:cxn>
                <a:cxn ang="0">
                  <a:pos x="4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80" y="8"/>
                </a:cxn>
                <a:cxn ang="0">
                  <a:pos x="80" y="0"/>
                </a:cxn>
              </a:cxnLst>
              <a:rect l="0" t="0" r="r" b="b"/>
              <a:pathLst>
                <a:path w="80" h="8">
                  <a:moveTo>
                    <a:pt x="80" y="0"/>
                  </a:moveTo>
                  <a:lnTo>
                    <a:pt x="40" y="0"/>
                  </a:lnTo>
                  <a:lnTo>
                    <a:pt x="4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80" y="8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CCCBC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7" name="Freeform 181"/>
            <p:cNvSpPr>
              <a:spLocks/>
            </p:cNvSpPr>
            <p:nvPr/>
          </p:nvSpPr>
          <p:spPr bwMode="auto">
            <a:xfrm>
              <a:off x="-2078038" y="3989388"/>
              <a:ext cx="127000" cy="12700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40" y="0"/>
                </a:cxn>
                <a:cxn ang="0">
                  <a:pos x="4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80" y="8"/>
                </a:cxn>
                <a:cxn ang="0">
                  <a:pos x="80" y="0"/>
                </a:cxn>
              </a:cxnLst>
              <a:rect l="0" t="0" r="r" b="b"/>
              <a:pathLst>
                <a:path w="80" h="8">
                  <a:moveTo>
                    <a:pt x="80" y="0"/>
                  </a:moveTo>
                  <a:lnTo>
                    <a:pt x="40" y="0"/>
                  </a:lnTo>
                  <a:lnTo>
                    <a:pt x="4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80" y="8"/>
                  </a:lnTo>
                  <a:lnTo>
                    <a:pt x="8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8" name="Rectangle 182"/>
            <p:cNvSpPr>
              <a:spLocks noChangeArrowheads="1"/>
            </p:cNvSpPr>
            <p:nvPr/>
          </p:nvSpPr>
          <p:spPr bwMode="auto">
            <a:xfrm>
              <a:off x="-2078038" y="3989388"/>
              <a:ext cx="63500" cy="12700"/>
            </a:xfrm>
            <a:prstGeom prst="rect">
              <a:avLst/>
            </a:prstGeom>
            <a:solidFill>
              <a:srgbClr val="8AD5F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9" name="Rectangle 183"/>
            <p:cNvSpPr>
              <a:spLocks noChangeArrowheads="1"/>
            </p:cNvSpPr>
            <p:nvPr/>
          </p:nvSpPr>
          <p:spPr bwMode="auto">
            <a:xfrm>
              <a:off x="-2078038" y="3989388"/>
              <a:ext cx="63500" cy="12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0" name="Freeform 184"/>
            <p:cNvSpPr>
              <a:spLocks/>
            </p:cNvSpPr>
            <p:nvPr/>
          </p:nvSpPr>
          <p:spPr bwMode="auto">
            <a:xfrm>
              <a:off x="-890588" y="2347913"/>
              <a:ext cx="25400" cy="5397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4"/>
                </a:cxn>
                <a:cxn ang="0">
                  <a:pos x="4" y="28"/>
                </a:cxn>
                <a:cxn ang="0">
                  <a:pos x="10" y="32"/>
                </a:cxn>
                <a:cxn ang="0">
                  <a:pos x="16" y="34"/>
                </a:cxn>
                <a:cxn ang="0">
                  <a:pos x="16" y="0"/>
                </a:cxn>
              </a:cxnLst>
              <a:rect l="0" t="0" r="r" b="b"/>
              <a:pathLst>
                <a:path w="16" h="34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4" y="28"/>
                  </a:lnTo>
                  <a:lnTo>
                    <a:pt x="10" y="32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4B525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1" name="Freeform 185"/>
            <p:cNvSpPr>
              <a:spLocks/>
            </p:cNvSpPr>
            <p:nvPr/>
          </p:nvSpPr>
          <p:spPr bwMode="auto">
            <a:xfrm>
              <a:off x="-890588" y="2347913"/>
              <a:ext cx="25400" cy="5397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4"/>
                </a:cxn>
                <a:cxn ang="0">
                  <a:pos x="4" y="28"/>
                </a:cxn>
                <a:cxn ang="0">
                  <a:pos x="10" y="32"/>
                </a:cxn>
                <a:cxn ang="0">
                  <a:pos x="16" y="34"/>
                </a:cxn>
                <a:cxn ang="0">
                  <a:pos x="16" y="0"/>
                </a:cxn>
              </a:cxnLst>
              <a:rect l="0" t="0" r="r" b="b"/>
              <a:pathLst>
                <a:path w="16" h="34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4" y="28"/>
                  </a:lnTo>
                  <a:lnTo>
                    <a:pt x="10" y="32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2" name="Rectangle 186"/>
            <p:cNvSpPr>
              <a:spLocks noChangeArrowheads="1"/>
            </p:cNvSpPr>
            <p:nvPr/>
          </p:nvSpPr>
          <p:spPr bwMode="auto">
            <a:xfrm>
              <a:off x="-1951038" y="3633788"/>
              <a:ext cx="1085850" cy="161925"/>
            </a:xfrm>
            <a:prstGeom prst="rect">
              <a:avLst/>
            </a:prstGeom>
            <a:solidFill>
              <a:srgbClr val="FCC97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3" name="Rectangle 187"/>
            <p:cNvSpPr>
              <a:spLocks noChangeArrowheads="1"/>
            </p:cNvSpPr>
            <p:nvPr/>
          </p:nvSpPr>
          <p:spPr bwMode="auto">
            <a:xfrm>
              <a:off x="-1951038" y="3633788"/>
              <a:ext cx="1085850" cy="161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4" name="Freeform 188"/>
            <p:cNvSpPr>
              <a:spLocks noEditPoints="1"/>
            </p:cNvSpPr>
            <p:nvPr/>
          </p:nvSpPr>
          <p:spPr bwMode="auto">
            <a:xfrm>
              <a:off x="-1951038" y="2598738"/>
              <a:ext cx="1085850" cy="635000"/>
            </a:xfrm>
            <a:custGeom>
              <a:avLst/>
              <a:gdLst/>
              <a:ahLst/>
              <a:cxnLst>
                <a:cxn ang="0">
                  <a:pos x="154" y="312"/>
                </a:cxn>
                <a:cxn ang="0">
                  <a:pos x="154" y="290"/>
                </a:cxn>
                <a:cxn ang="0">
                  <a:pos x="456" y="290"/>
                </a:cxn>
                <a:cxn ang="0">
                  <a:pos x="456" y="312"/>
                </a:cxn>
                <a:cxn ang="0">
                  <a:pos x="154" y="312"/>
                </a:cxn>
                <a:cxn ang="0">
                  <a:pos x="684" y="0"/>
                </a:cxn>
                <a:cxn ang="0">
                  <a:pos x="0" y="0"/>
                </a:cxn>
                <a:cxn ang="0">
                  <a:pos x="0" y="400"/>
                </a:cxn>
                <a:cxn ang="0">
                  <a:pos x="684" y="400"/>
                </a:cxn>
                <a:cxn ang="0">
                  <a:pos x="684" y="246"/>
                </a:cxn>
                <a:cxn ang="0">
                  <a:pos x="154" y="246"/>
                </a:cxn>
                <a:cxn ang="0">
                  <a:pos x="154" y="222"/>
                </a:cxn>
                <a:cxn ang="0">
                  <a:pos x="684" y="222"/>
                </a:cxn>
                <a:cxn ang="0">
                  <a:pos x="684" y="178"/>
                </a:cxn>
                <a:cxn ang="0">
                  <a:pos x="154" y="178"/>
                </a:cxn>
                <a:cxn ang="0">
                  <a:pos x="154" y="154"/>
                </a:cxn>
                <a:cxn ang="0">
                  <a:pos x="684" y="154"/>
                </a:cxn>
                <a:cxn ang="0">
                  <a:pos x="684" y="110"/>
                </a:cxn>
                <a:cxn ang="0">
                  <a:pos x="154" y="110"/>
                </a:cxn>
                <a:cxn ang="0">
                  <a:pos x="154" y="86"/>
                </a:cxn>
                <a:cxn ang="0">
                  <a:pos x="684" y="86"/>
                </a:cxn>
                <a:cxn ang="0">
                  <a:pos x="684" y="0"/>
                </a:cxn>
              </a:cxnLst>
              <a:rect l="0" t="0" r="r" b="b"/>
              <a:pathLst>
                <a:path w="684" h="400">
                  <a:moveTo>
                    <a:pt x="154" y="312"/>
                  </a:moveTo>
                  <a:lnTo>
                    <a:pt x="154" y="290"/>
                  </a:lnTo>
                  <a:lnTo>
                    <a:pt x="456" y="290"/>
                  </a:lnTo>
                  <a:lnTo>
                    <a:pt x="456" y="312"/>
                  </a:lnTo>
                  <a:lnTo>
                    <a:pt x="154" y="312"/>
                  </a:lnTo>
                  <a:close/>
                  <a:moveTo>
                    <a:pt x="684" y="0"/>
                  </a:moveTo>
                  <a:lnTo>
                    <a:pt x="0" y="0"/>
                  </a:lnTo>
                  <a:lnTo>
                    <a:pt x="0" y="400"/>
                  </a:lnTo>
                  <a:lnTo>
                    <a:pt x="684" y="400"/>
                  </a:lnTo>
                  <a:lnTo>
                    <a:pt x="684" y="246"/>
                  </a:lnTo>
                  <a:lnTo>
                    <a:pt x="154" y="246"/>
                  </a:lnTo>
                  <a:lnTo>
                    <a:pt x="154" y="222"/>
                  </a:lnTo>
                  <a:lnTo>
                    <a:pt x="684" y="222"/>
                  </a:lnTo>
                  <a:lnTo>
                    <a:pt x="684" y="178"/>
                  </a:lnTo>
                  <a:lnTo>
                    <a:pt x="154" y="178"/>
                  </a:lnTo>
                  <a:lnTo>
                    <a:pt x="154" y="154"/>
                  </a:lnTo>
                  <a:lnTo>
                    <a:pt x="684" y="154"/>
                  </a:lnTo>
                  <a:lnTo>
                    <a:pt x="684" y="110"/>
                  </a:lnTo>
                  <a:lnTo>
                    <a:pt x="154" y="110"/>
                  </a:lnTo>
                  <a:lnTo>
                    <a:pt x="154" y="86"/>
                  </a:lnTo>
                  <a:lnTo>
                    <a:pt x="684" y="86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rgbClr val="8AD5F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5" name="Rectangle 189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6" name="Freeform 190"/>
            <p:cNvSpPr>
              <a:spLocks/>
            </p:cNvSpPr>
            <p:nvPr/>
          </p:nvSpPr>
          <p:spPr bwMode="auto">
            <a:xfrm>
              <a:off x="-1951038" y="2598738"/>
              <a:ext cx="1085850" cy="635000"/>
            </a:xfrm>
            <a:custGeom>
              <a:avLst/>
              <a:gdLst/>
              <a:ahLst/>
              <a:cxnLst>
                <a:cxn ang="0">
                  <a:pos x="684" y="0"/>
                </a:cxn>
                <a:cxn ang="0">
                  <a:pos x="0" y="0"/>
                </a:cxn>
                <a:cxn ang="0">
                  <a:pos x="0" y="400"/>
                </a:cxn>
                <a:cxn ang="0">
                  <a:pos x="684" y="400"/>
                </a:cxn>
                <a:cxn ang="0">
                  <a:pos x="684" y="246"/>
                </a:cxn>
                <a:cxn ang="0">
                  <a:pos x="154" y="246"/>
                </a:cxn>
                <a:cxn ang="0">
                  <a:pos x="154" y="222"/>
                </a:cxn>
                <a:cxn ang="0">
                  <a:pos x="684" y="222"/>
                </a:cxn>
                <a:cxn ang="0">
                  <a:pos x="684" y="178"/>
                </a:cxn>
                <a:cxn ang="0">
                  <a:pos x="154" y="178"/>
                </a:cxn>
                <a:cxn ang="0">
                  <a:pos x="154" y="154"/>
                </a:cxn>
                <a:cxn ang="0">
                  <a:pos x="684" y="154"/>
                </a:cxn>
                <a:cxn ang="0">
                  <a:pos x="684" y="110"/>
                </a:cxn>
                <a:cxn ang="0">
                  <a:pos x="154" y="110"/>
                </a:cxn>
                <a:cxn ang="0">
                  <a:pos x="154" y="86"/>
                </a:cxn>
                <a:cxn ang="0">
                  <a:pos x="684" y="86"/>
                </a:cxn>
                <a:cxn ang="0">
                  <a:pos x="684" y="0"/>
                </a:cxn>
              </a:cxnLst>
              <a:rect l="0" t="0" r="r" b="b"/>
              <a:pathLst>
                <a:path w="684" h="400">
                  <a:moveTo>
                    <a:pt x="684" y="0"/>
                  </a:moveTo>
                  <a:lnTo>
                    <a:pt x="0" y="0"/>
                  </a:lnTo>
                  <a:lnTo>
                    <a:pt x="0" y="400"/>
                  </a:lnTo>
                  <a:lnTo>
                    <a:pt x="684" y="400"/>
                  </a:lnTo>
                  <a:lnTo>
                    <a:pt x="684" y="246"/>
                  </a:lnTo>
                  <a:lnTo>
                    <a:pt x="154" y="246"/>
                  </a:lnTo>
                  <a:lnTo>
                    <a:pt x="154" y="222"/>
                  </a:lnTo>
                  <a:lnTo>
                    <a:pt x="684" y="222"/>
                  </a:lnTo>
                  <a:lnTo>
                    <a:pt x="684" y="178"/>
                  </a:lnTo>
                  <a:lnTo>
                    <a:pt x="154" y="178"/>
                  </a:lnTo>
                  <a:lnTo>
                    <a:pt x="154" y="154"/>
                  </a:lnTo>
                  <a:lnTo>
                    <a:pt x="684" y="154"/>
                  </a:lnTo>
                  <a:lnTo>
                    <a:pt x="684" y="110"/>
                  </a:lnTo>
                  <a:lnTo>
                    <a:pt x="154" y="110"/>
                  </a:lnTo>
                  <a:lnTo>
                    <a:pt x="154" y="86"/>
                  </a:lnTo>
                  <a:lnTo>
                    <a:pt x="684" y="86"/>
                  </a:lnTo>
                  <a:lnTo>
                    <a:pt x="68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7" name="Rectangle 191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solidFill>
              <a:srgbClr val="5F626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8" name="Rectangle 192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9" name="Rectangle 193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solidFill>
              <a:srgbClr val="5F626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0" name="Rectangle 194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1" name="Rectangle 195"/>
            <p:cNvSpPr>
              <a:spLocks noChangeArrowheads="1"/>
            </p:cNvSpPr>
            <p:nvPr/>
          </p:nvSpPr>
          <p:spPr bwMode="auto">
            <a:xfrm>
              <a:off x="-1706563" y="2735263"/>
              <a:ext cx="841375" cy="38100"/>
            </a:xfrm>
            <a:prstGeom prst="rect">
              <a:avLst/>
            </a:prstGeom>
            <a:solidFill>
              <a:srgbClr val="F8F9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2" name="Rectangle 196"/>
            <p:cNvSpPr>
              <a:spLocks noChangeArrowheads="1"/>
            </p:cNvSpPr>
            <p:nvPr/>
          </p:nvSpPr>
          <p:spPr bwMode="auto">
            <a:xfrm>
              <a:off x="-1706563" y="2735263"/>
              <a:ext cx="841375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3" name="Rectangle 197"/>
            <p:cNvSpPr>
              <a:spLocks noChangeArrowheads="1"/>
            </p:cNvSpPr>
            <p:nvPr/>
          </p:nvSpPr>
          <p:spPr bwMode="auto">
            <a:xfrm>
              <a:off x="-1706563" y="2843213"/>
              <a:ext cx="841375" cy="38100"/>
            </a:xfrm>
            <a:prstGeom prst="rect">
              <a:avLst/>
            </a:prstGeom>
            <a:solidFill>
              <a:srgbClr val="F8F9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4" name="Rectangle 198"/>
            <p:cNvSpPr>
              <a:spLocks noChangeArrowheads="1"/>
            </p:cNvSpPr>
            <p:nvPr/>
          </p:nvSpPr>
          <p:spPr bwMode="auto">
            <a:xfrm>
              <a:off x="-1706563" y="2843213"/>
              <a:ext cx="841375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5" name="Rectangle 199"/>
            <p:cNvSpPr>
              <a:spLocks noChangeArrowheads="1"/>
            </p:cNvSpPr>
            <p:nvPr/>
          </p:nvSpPr>
          <p:spPr bwMode="auto">
            <a:xfrm>
              <a:off x="-1706563" y="2951163"/>
              <a:ext cx="841375" cy="38100"/>
            </a:xfrm>
            <a:prstGeom prst="rect">
              <a:avLst/>
            </a:prstGeom>
            <a:solidFill>
              <a:srgbClr val="F8F9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6" name="Rectangle 200"/>
            <p:cNvSpPr>
              <a:spLocks noChangeArrowheads="1"/>
            </p:cNvSpPr>
            <p:nvPr/>
          </p:nvSpPr>
          <p:spPr bwMode="auto">
            <a:xfrm>
              <a:off x="-1706563" y="2951163"/>
              <a:ext cx="841375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7" name="Rectangle 201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solidFill>
              <a:srgbClr val="F8F9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8" name="Rectangle 202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59" name="그룹 358"/>
          <p:cNvGrpSpPr/>
          <p:nvPr userDrawn="1"/>
        </p:nvGrpSpPr>
        <p:grpSpPr>
          <a:xfrm>
            <a:off x="2300175" y="3015715"/>
            <a:ext cx="585464" cy="2177370"/>
            <a:chOff x="2143759" y="2469338"/>
            <a:chExt cx="585464" cy="2177370"/>
          </a:xfrm>
        </p:grpSpPr>
        <p:sp>
          <p:nvSpPr>
            <p:cNvPr id="360" name="Freeform 5"/>
            <p:cNvSpPr>
              <a:spLocks/>
            </p:cNvSpPr>
            <p:nvPr/>
          </p:nvSpPr>
          <p:spPr bwMode="auto">
            <a:xfrm>
              <a:off x="2143759" y="2469338"/>
              <a:ext cx="543852" cy="774689"/>
            </a:xfrm>
            <a:custGeom>
              <a:avLst/>
              <a:gdLst/>
              <a:ahLst/>
              <a:cxnLst>
                <a:cxn ang="0">
                  <a:pos x="2030" y="1011"/>
                </a:cxn>
                <a:cxn ang="0">
                  <a:pos x="1974" y="1030"/>
                </a:cxn>
                <a:cxn ang="0">
                  <a:pos x="1932" y="1064"/>
                </a:cxn>
                <a:cxn ang="0">
                  <a:pos x="1909" y="1109"/>
                </a:cxn>
                <a:cxn ang="0">
                  <a:pos x="1809" y="1180"/>
                </a:cxn>
                <a:cxn ang="0">
                  <a:pos x="1805" y="1095"/>
                </a:cxn>
                <a:cxn ang="0">
                  <a:pos x="1783" y="1051"/>
                </a:cxn>
                <a:cxn ang="0">
                  <a:pos x="1740" y="1017"/>
                </a:cxn>
                <a:cxn ang="0">
                  <a:pos x="1683" y="999"/>
                </a:cxn>
                <a:cxn ang="0">
                  <a:pos x="1636" y="996"/>
                </a:cxn>
                <a:cxn ang="0">
                  <a:pos x="1578" y="1011"/>
                </a:cxn>
                <a:cxn ang="0">
                  <a:pos x="1532" y="1042"/>
                </a:cxn>
                <a:cxn ang="0">
                  <a:pos x="1503" y="1083"/>
                </a:cxn>
                <a:cxn ang="0">
                  <a:pos x="1497" y="1180"/>
                </a:cxn>
                <a:cxn ang="0">
                  <a:pos x="1399" y="1121"/>
                </a:cxn>
                <a:cxn ang="0">
                  <a:pos x="1381" y="1073"/>
                </a:cxn>
                <a:cxn ang="0">
                  <a:pos x="1343" y="1038"/>
                </a:cxn>
                <a:cxn ang="0">
                  <a:pos x="1289" y="1014"/>
                </a:cxn>
                <a:cxn ang="0">
                  <a:pos x="1243" y="1008"/>
                </a:cxn>
                <a:cxn ang="0">
                  <a:pos x="1182" y="1018"/>
                </a:cxn>
                <a:cxn ang="0">
                  <a:pos x="1132" y="1045"/>
                </a:cxn>
                <a:cxn ang="0">
                  <a:pos x="1099" y="1085"/>
                </a:cxn>
                <a:cxn ang="0">
                  <a:pos x="1088" y="1134"/>
                </a:cxn>
                <a:cxn ang="0">
                  <a:pos x="991" y="126"/>
                </a:cxn>
                <a:cxn ang="0">
                  <a:pos x="978" y="77"/>
                </a:cxn>
                <a:cxn ang="0">
                  <a:pos x="945" y="37"/>
                </a:cxn>
                <a:cxn ang="0">
                  <a:pos x="895" y="10"/>
                </a:cxn>
                <a:cxn ang="0">
                  <a:pos x="834" y="0"/>
                </a:cxn>
                <a:cxn ang="0">
                  <a:pos x="788" y="6"/>
                </a:cxn>
                <a:cxn ang="0">
                  <a:pos x="735" y="28"/>
                </a:cxn>
                <a:cxn ang="0">
                  <a:pos x="696" y="65"/>
                </a:cxn>
                <a:cxn ang="0">
                  <a:pos x="678" y="113"/>
                </a:cxn>
                <a:cxn ang="0">
                  <a:pos x="678" y="1650"/>
                </a:cxn>
                <a:cxn ang="0">
                  <a:pos x="272" y="1144"/>
                </a:cxn>
                <a:cxn ang="0">
                  <a:pos x="234" y="1113"/>
                </a:cxn>
                <a:cxn ang="0">
                  <a:pos x="182" y="1101"/>
                </a:cxn>
                <a:cxn ang="0">
                  <a:pos x="124" y="1110"/>
                </a:cxn>
                <a:cxn ang="0">
                  <a:pos x="81" y="1129"/>
                </a:cxn>
                <a:cxn ang="0">
                  <a:pos x="35" y="1169"/>
                </a:cxn>
                <a:cxn ang="0">
                  <a:pos x="7" y="1218"/>
                </a:cxn>
                <a:cxn ang="0">
                  <a:pos x="0" y="1270"/>
                </a:cxn>
                <a:cxn ang="0">
                  <a:pos x="14" y="1318"/>
                </a:cxn>
                <a:cxn ang="0">
                  <a:pos x="729" y="2503"/>
                </a:cxn>
                <a:cxn ang="0">
                  <a:pos x="773" y="2583"/>
                </a:cxn>
                <a:cxn ang="0">
                  <a:pos x="842" y="2660"/>
                </a:cxn>
                <a:cxn ang="0">
                  <a:pos x="941" y="2724"/>
                </a:cxn>
                <a:cxn ang="0">
                  <a:pos x="981" y="2741"/>
                </a:cxn>
                <a:cxn ang="0">
                  <a:pos x="1013" y="2770"/>
                </a:cxn>
                <a:cxn ang="0">
                  <a:pos x="1030" y="2821"/>
                </a:cxn>
                <a:cxn ang="0">
                  <a:pos x="2041" y="3153"/>
                </a:cxn>
                <a:cxn ang="0">
                  <a:pos x="2069" y="2761"/>
                </a:cxn>
                <a:cxn ang="0">
                  <a:pos x="2146" y="2703"/>
                </a:cxn>
                <a:cxn ang="0">
                  <a:pos x="2201" y="2622"/>
                </a:cxn>
                <a:cxn ang="0">
                  <a:pos x="2217" y="2551"/>
                </a:cxn>
                <a:cxn ang="0">
                  <a:pos x="2217" y="1134"/>
                </a:cxn>
                <a:cxn ang="0">
                  <a:pos x="2211" y="1097"/>
                </a:cxn>
                <a:cxn ang="0">
                  <a:pos x="2181" y="1054"/>
                </a:cxn>
                <a:cxn ang="0">
                  <a:pos x="2135" y="1023"/>
                </a:cxn>
                <a:cxn ang="0">
                  <a:pos x="2078" y="1009"/>
                </a:cxn>
              </a:cxnLst>
              <a:rect l="0" t="0" r="r" b="b"/>
              <a:pathLst>
                <a:path w="2217" h="3158">
                  <a:moveTo>
                    <a:pt x="2061" y="1008"/>
                  </a:moveTo>
                  <a:lnTo>
                    <a:pt x="2061" y="1008"/>
                  </a:lnTo>
                  <a:lnTo>
                    <a:pt x="2045" y="1009"/>
                  </a:lnTo>
                  <a:lnTo>
                    <a:pt x="2030" y="1011"/>
                  </a:lnTo>
                  <a:lnTo>
                    <a:pt x="2015" y="1014"/>
                  </a:lnTo>
                  <a:lnTo>
                    <a:pt x="2001" y="1018"/>
                  </a:lnTo>
                  <a:lnTo>
                    <a:pt x="1987" y="1023"/>
                  </a:lnTo>
                  <a:lnTo>
                    <a:pt x="1974" y="1030"/>
                  </a:lnTo>
                  <a:lnTo>
                    <a:pt x="1962" y="1038"/>
                  </a:lnTo>
                  <a:lnTo>
                    <a:pt x="1950" y="1045"/>
                  </a:lnTo>
                  <a:lnTo>
                    <a:pt x="1941" y="1054"/>
                  </a:lnTo>
                  <a:lnTo>
                    <a:pt x="1932" y="1064"/>
                  </a:lnTo>
                  <a:lnTo>
                    <a:pt x="1924" y="1073"/>
                  </a:lnTo>
                  <a:lnTo>
                    <a:pt x="1918" y="1085"/>
                  </a:lnTo>
                  <a:lnTo>
                    <a:pt x="1912" y="1097"/>
                  </a:lnTo>
                  <a:lnTo>
                    <a:pt x="1909" y="1109"/>
                  </a:lnTo>
                  <a:lnTo>
                    <a:pt x="1906" y="1121"/>
                  </a:lnTo>
                  <a:lnTo>
                    <a:pt x="1906" y="1134"/>
                  </a:lnTo>
                  <a:lnTo>
                    <a:pt x="1906" y="1180"/>
                  </a:lnTo>
                  <a:lnTo>
                    <a:pt x="1809" y="1180"/>
                  </a:lnTo>
                  <a:lnTo>
                    <a:pt x="1809" y="1122"/>
                  </a:lnTo>
                  <a:lnTo>
                    <a:pt x="1809" y="1122"/>
                  </a:lnTo>
                  <a:lnTo>
                    <a:pt x="1808" y="1109"/>
                  </a:lnTo>
                  <a:lnTo>
                    <a:pt x="1805" y="1095"/>
                  </a:lnTo>
                  <a:lnTo>
                    <a:pt x="1802" y="1083"/>
                  </a:lnTo>
                  <a:lnTo>
                    <a:pt x="1796" y="1073"/>
                  </a:lnTo>
                  <a:lnTo>
                    <a:pt x="1790" y="1061"/>
                  </a:lnTo>
                  <a:lnTo>
                    <a:pt x="1783" y="1051"/>
                  </a:lnTo>
                  <a:lnTo>
                    <a:pt x="1772" y="1042"/>
                  </a:lnTo>
                  <a:lnTo>
                    <a:pt x="1763" y="1033"/>
                  </a:lnTo>
                  <a:lnTo>
                    <a:pt x="1752" y="1024"/>
                  </a:lnTo>
                  <a:lnTo>
                    <a:pt x="1740" y="1017"/>
                  </a:lnTo>
                  <a:lnTo>
                    <a:pt x="1726" y="1011"/>
                  </a:lnTo>
                  <a:lnTo>
                    <a:pt x="1713" y="1006"/>
                  </a:lnTo>
                  <a:lnTo>
                    <a:pt x="1698" y="1002"/>
                  </a:lnTo>
                  <a:lnTo>
                    <a:pt x="1683" y="999"/>
                  </a:lnTo>
                  <a:lnTo>
                    <a:pt x="1669" y="996"/>
                  </a:lnTo>
                  <a:lnTo>
                    <a:pt x="1652" y="996"/>
                  </a:lnTo>
                  <a:lnTo>
                    <a:pt x="1652" y="996"/>
                  </a:lnTo>
                  <a:lnTo>
                    <a:pt x="1636" y="996"/>
                  </a:lnTo>
                  <a:lnTo>
                    <a:pt x="1621" y="999"/>
                  </a:lnTo>
                  <a:lnTo>
                    <a:pt x="1606" y="1002"/>
                  </a:lnTo>
                  <a:lnTo>
                    <a:pt x="1592" y="1006"/>
                  </a:lnTo>
                  <a:lnTo>
                    <a:pt x="1578" y="1011"/>
                  </a:lnTo>
                  <a:lnTo>
                    <a:pt x="1565" y="1017"/>
                  </a:lnTo>
                  <a:lnTo>
                    <a:pt x="1553" y="1024"/>
                  </a:lnTo>
                  <a:lnTo>
                    <a:pt x="1541" y="1033"/>
                  </a:lnTo>
                  <a:lnTo>
                    <a:pt x="1532" y="1042"/>
                  </a:lnTo>
                  <a:lnTo>
                    <a:pt x="1523" y="1051"/>
                  </a:lnTo>
                  <a:lnTo>
                    <a:pt x="1514" y="1061"/>
                  </a:lnTo>
                  <a:lnTo>
                    <a:pt x="1509" y="1073"/>
                  </a:lnTo>
                  <a:lnTo>
                    <a:pt x="1503" y="1083"/>
                  </a:lnTo>
                  <a:lnTo>
                    <a:pt x="1500" y="1095"/>
                  </a:lnTo>
                  <a:lnTo>
                    <a:pt x="1497" y="1109"/>
                  </a:lnTo>
                  <a:lnTo>
                    <a:pt x="1497" y="1122"/>
                  </a:lnTo>
                  <a:lnTo>
                    <a:pt x="1497" y="1180"/>
                  </a:lnTo>
                  <a:lnTo>
                    <a:pt x="1400" y="1180"/>
                  </a:lnTo>
                  <a:lnTo>
                    <a:pt x="1400" y="1134"/>
                  </a:lnTo>
                  <a:lnTo>
                    <a:pt x="1400" y="1134"/>
                  </a:lnTo>
                  <a:lnTo>
                    <a:pt x="1399" y="1121"/>
                  </a:lnTo>
                  <a:lnTo>
                    <a:pt x="1396" y="1109"/>
                  </a:lnTo>
                  <a:lnTo>
                    <a:pt x="1393" y="1097"/>
                  </a:lnTo>
                  <a:lnTo>
                    <a:pt x="1387" y="1085"/>
                  </a:lnTo>
                  <a:lnTo>
                    <a:pt x="1381" y="1073"/>
                  </a:lnTo>
                  <a:lnTo>
                    <a:pt x="1374" y="1064"/>
                  </a:lnTo>
                  <a:lnTo>
                    <a:pt x="1363" y="1054"/>
                  </a:lnTo>
                  <a:lnTo>
                    <a:pt x="1354" y="1045"/>
                  </a:lnTo>
                  <a:lnTo>
                    <a:pt x="1343" y="1038"/>
                  </a:lnTo>
                  <a:lnTo>
                    <a:pt x="1331" y="1030"/>
                  </a:lnTo>
                  <a:lnTo>
                    <a:pt x="1317" y="1023"/>
                  </a:lnTo>
                  <a:lnTo>
                    <a:pt x="1304" y="1018"/>
                  </a:lnTo>
                  <a:lnTo>
                    <a:pt x="1289" y="1014"/>
                  </a:lnTo>
                  <a:lnTo>
                    <a:pt x="1274" y="1011"/>
                  </a:lnTo>
                  <a:lnTo>
                    <a:pt x="1260" y="1009"/>
                  </a:lnTo>
                  <a:lnTo>
                    <a:pt x="1243" y="1008"/>
                  </a:lnTo>
                  <a:lnTo>
                    <a:pt x="1243" y="1008"/>
                  </a:lnTo>
                  <a:lnTo>
                    <a:pt x="1227" y="1009"/>
                  </a:lnTo>
                  <a:lnTo>
                    <a:pt x="1212" y="1011"/>
                  </a:lnTo>
                  <a:lnTo>
                    <a:pt x="1197" y="1014"/>
                  </a:lnTo>
                  <a:lnTo>
                    <a:pt x="1182" y="1018"/>
                  </a:lnTo>
                  <a:lnTo>
                    <a:pt x="1169" y="1023"/>
                  </a:lnTo>
                  <a:lnTo>
                    <a:pt x="1156" y="1030"/>
                  </a:lnTo>
                  <a:lnTo>
                    <a:pt x="1144" y="1038"/>
                  </a:lnTo>
                  <a:lnTo>
                    <a:pt x="1132" y="1045"/>
                  </a:lnTo>
                  <a:lnTo>
                    <a:pt x="1123" y="1054"/>
                  </a:lnTo>
                  <a:lnTo>
                    <a:pt x="1114" y="1064"/>
                  </a:lnTo>
                  <a:lnTo>
                    <a:pt x="1105" y="1073"/>
                  </a:lnTo>
                  <a:lnTo>
                    <a:pt x="1099" y="1085"/>
                  </a:lnTo>
                  <a:lnTo>
                    <a:pt x="1094" y="1097"/>
                  </a:lnTo>
                  <a:lnTo>
                    <a:pt x="1091" y="1109"/>
                  </a:lnTo>
                  <a:lnTo>
                    <a:pt x="1088" y="1121"/>
                  </a:lnTo>
                  <a:lnTo>
                    <a:pt x="1088" y="1134"/>
                  </a:lnTo>
                  <a:lnTo>
                    <a:pt x="1088" y="1180"/>
                  </a:lnTo>
                  <a:lnTo>
                    <a:pt x="991" y="1180"/>
                  </a:lnTo>
                  <a:lnTo>
                    <a:pt x="991" y="126"/>
                  </a:lnTo>
                  <a:lnTo>
                    <a:pt x="991" y="126"/>
                  </a:lnTo>
                  <a:lnTo>
                    <a:pt x="990" y="113"/>
                  </a:lnTo>
                  <a:lnTo>
                    <a:pt x="987" y="101"/>
                  </a:lnTo>
                  <a:lnTo>
                    <a:pt x="984" y="87"/>
                  </a:lnTo>
                  <a:lnTo>
                    <a:pt x="978" y="77"/>
                  </a:lnTo>
                  <a:lnTo>
                    <a:pt x="972" y="65"/>
                  </a:lnTo>
                  <a:lnTo>
                    <a:pt x="965" y="55"/>
                  </a:lnTo>
                  <a:lnTo>
                    <a:pt x="956" y="46"/>
                  </a:lnTo>
                  <a:lnTo>
                    <a:pt x="945" y="37"/>
                  </a:lnTo>
                  <a:lnTo>
                    <a:pt x="933" y="28"/>
                  </a:lnTo>
                  <a:lnTo>
                    <a:pt x="922" y="21"/>
                  </a:lnTo>
                  <a:lnTo>
                    <a:pt x="908" y="15"/>
                  </a:lnTo>
                  <a:lnTo>
                    <a:pt x="895" y="10"/>
                  </a:lnTo>
                  <a:lnTo>
                    <a:pt x="880" y="6"/>
                  </a:lnTo>
                  <a:lnTo>
                    <a:pt x="865" y="3"/>
                  </a:lnTo>
                  <a:lnTo>
                    <a:pt x="850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18" y="0"/>
                  </a:lnTo>
                  <a:lnTo>
                    <a:pt x="803" y="3"/>
                  </a:lnTo>
                  <a:lnTo>
                    <a:pt x="788" y="6"/>
                  </a:lnTo>
                  <a:lnTo>
                    <a:pt x="773" y="10"/>
                  </a:lnTo>
                  <a:lnTo>
                    <a:pt x="760" y="15"/>
                  </a:lnTo>
                  <a:lnTo>
                    <a:pt x="747" y="21"/>
                  </a:lnTo>
                  <a:lnTo>
                    <a:pt x="735" y="28"/>
                  </a:lnTo>
                  <a:lnTo>
                    <a:pt x="724" y="37"/>
                  </a:lnTo>
                  <a:lnTo>
                    <a:pt x="714" y="46"/>
                  </a:lnTo>
                  <a:lnTo>
                    <a:pt x="705" y="55"/>
                  </a:lnTo>
                  <a:lnTo>
                    <a:pt x="696" y="65"/>
                  </a:lnTo>
                  <a:lnTo>
                    <a:pt x="690" y="77"/>
                  </a:lnTo>
                  <a:lnTo>
                    <a:pt x="684" y="87"/>
                  </a:lnTo>
                  <a:lnTo>
                    <a:pt x="681" y="101"/>
                  </a:lnTo>
                  <a:lnTo>
                    <a:pt x="678" y="113"/>
                  </a:lnTo>
                  <a:lnTo>
                    <a:pt x="678" y="126"/>
                  </a:lnTo>
                  <a:lnTo>
                    <a:pt x="678" y="1180"/>
                  </a:lnTo>
                  <a:lnTo>
                    <a:pt x="678" y="1598"/>
                  </a:lnTo>
                  <a:lnTo>
                    <a:pt x="678" y="1650"/>
                  </a:lnTo>
                  <a:lnTo>
                    <a:pt x="680" y="1805"/>
                  </a:lnTo>
                  <a:lnTo>
                    <a:pt x="280" y="1155"/>
                  </a:lnTo>
                  <a:lnTo>
                    <a:pt x="280" y="1155"/>
                  </a:lnTo>
                  <a:lnTo>
                    <a:pt x="272" y="1144"/>
                  </a:lnTo>
                  <a:lnTo>
                    <a:pt x="265" y="1135"/>
                  </a:lnTo>
                  <a:lnTo>
                    <a:pt x="255" y="1126"/>
                  </a:lnTo>
                  <a:lnTo>
                    <a:pt x="244" y="1119"/>
                  </a:lnTo>
                  <a:lnTo>
                    <a:pt x="234" y="1113"/>
                  </a:lnTo>
                  <a:lnTo>
                    <a:pt x="221" y="1109"/>
                  </a:lnTo>
                  <a:lnTo>
                    <a:pt x="209" y="1106"/>
                  </a:lnTo>
                  <a:lnTo>
                    <a:pt x="195" y="1103"/>
                  </a:lnTo>
                  <a:lnTo>
                    <a:pt x="182" y="1101"/>
                  </a:lnTo>
                  <a:lnTo>
                    <a:pt x="167" y="1103"/>
                  </a:lnTo>
                  <a:lnTo>
                    <a:pt x="154" y="1104"/>
                  </a:lnTo>
                  <a:lnTo>
                    <a:pt x="139" y="1106"/>
                  </a:lnTo>
                  <a:lnTo>
                    <a:pt x="124" y="1110"/>
                  </a:lnTo>
                  <a:lnTo>
                    <a:pt x="109" y="1116"/>
                  </a:lnTo>
                  <a:lnTo>
                    <a:pt x="96" y="1122"/>
                  </a:lnTo>
                  <a:lnTo>
                    <a:pt x="81" y="1129"/>
                  </a:lnTo>
                  <a:lnTo>
                    <a:pt x="81" y="1129"/>
                  </a:lnTo>
                  <a:lnTo>
                    <a:pt x="68" y="1138"/>
                  </a:lnTo>
                  <a:lnTo>
                    <a:pt x="56" y="1149"/>
                  </a:lnTo>
                  <a:lnTo>
                    <a:pt x="46" y="1159"/>
                  </a:lnTo>
                  <a:lnTo>
                    <a:pt x="35" y="1169"/>
                  </a:lnTo>
                  <a:lnTo>
                    <a:pt x="26" y="1181"/>
                  </a:lnTo>
                  <a:lnTo>
                    <a:pt x="19" y="1193"/>
                  </a:lnTo>
                  <a:lnTo>
                    <a:pt x="12" y="1206"/>
                  </a:lnTo>
                  <a:lnTo>
                    <a:pt x="7" y="1218"/>
                  </a:lnTo>
                  <a:lnTo>
                    <a:pt x="3" y="1232"/>
                  </a:lnTo>
                  <a:lnTo>
                    <a:pt x="0" y="1245"/>
                  </a:lnTo>
                  <a:lnTo>
                    <a:pt x="0" y="1257"/>
                  </a:lnTo>
                  <a:lnTo>
                    <a:pt x="0" y="1270"/>
                  </a:lnTo>
                  <a:lnTo>
                    <a:pt x="1" y="1284"/>
                  </a:lnTo>
                  <a:lnTo>
                    <a:pt x="4" y="1295"/>
                  </a:lnTo>
                  <a:lnTo>
                    <a:pt x="9" y="1307"/>
                  </a:lnTo>
                  <a:lnTo>
                    <a:pt x="14" y="1318"/>
                  </a:lnTo>
                  <a:lnTo>
                    <a:pt x="708" y="2447"/>
                  </a:lnTo>
                  <a:lnTo>
                    <a:pt x="708" y="2447"/>
                  </a:lnTo>
                  <a:lnTo>
                    <a:pt x="720" y="2484"/>
                  </a:lnTo>
                  <a:lnTo>
                    <a:pt x="729" y="2503"/>
                  </a:lnTo>
                  <a:lnTo>
                    <a:pt x="738" y="2523"/>
                  </a:lnTo>
                  <a:lnTo>
                    <a:pt x="748" y="2542"/>
                  </a:lnTo>
                  <a:lnTo>
                    <a:pt x="760" y="2563"/>
                  </a:lnTo>
                  <a:lnTo>
                    <a:pt x="773" y="2583"/>
                  </a:lnTo>
                  <a:lnTo>
                    <a:pt x="787" y="2603"/>
                  </a:lnTo>
                  <a:lnTo>
                    <a:pt x="803" y="2623"/>
                  </a:lnTo>
                  <a:lnTo>
                    <a:pt x="822" y="2643"/>
                  </a:lnTo>
                  <a:lnTo>
                    <a:pt x="842" y="2660"/>
                  </a:lnTo>
                  <a:lnTo>
                    <a:pt x="864" y="2678"/>
                  </a:lnTo>
                  <a:lnTo>
                    <a:pt x="887" y="2696"/>
                  </a:lnTo>
                  <a:lnTo>
                    <a:pt x="913" y="2711"/>
                  </a:lnTo>
                  <a:lnTo>
                    <a:pt x="941" y="2724"/>
                  </a:lnTo>
                  <a:lnTo>
                    <a:pt x="972" y="2738"/>
                  </a:lnTo>
                  <a:lnTo>
                    <a:pt x="972" y="2738"/>
                  </a:lnTo>
                  <a:lnTo>
                    <a:pt x="973" y="2738"/>
                  </a:lnTo>
                  <a:lnTo>
                    <a:pt x="981" y="2741"/>
                  </a:lnTo>
                  <a:lnTo>
                    <a:pt x="991" y="2745"/>
                  </a:lnTo>
                  <a:lnTo>
                    <a:pt x="1002" y="2755"/>
                  </a:lnTo>
                  <a:lnTo>
                    <a:pt x="1008" y="2761"/>
                  </a:lnTo>
                  <a:lnTo>
                    <a:pt x="1013" y="2770"/>
                  </a:lnTo>
                  <a:lnTo>
                    <a:pt x="1018" y="2781"/>
                  </a:lnTo>
                  <a:lnTo>
                    <a:pt x="1022" y="2791"/>
                  </a:lnTo>
                  <a:lnTo>
                    <a:pt x="1027" y="2806"/>
                  </a:lnTo>
                  <a:lnTo>
                    <a:pt x="1030" y="2821"/>
                  </a:lnTo>
                  <a:lnTo>
                    <a:pt x="1031" y="2838"/>
                  </a:lnTo>
                  <a:lnTo>
                    <a:pt x="1033" y="2859"/>
                  </a:lnTo>
                  <a:lnTo>
                    <a:pt x="1033" y="3158"/>
                  </a:lnTo>
                  <a:lnTo>
                    <a:pt x="2041" y="3153"/>
                  </a:lnTo>
                  <a:lnTo>
                    <a:pt x="2041" y="2775"/>
                  </a:lnTo>
                  <a:lnTo>
                    <a:pt x="2041" y="2775"/>
                  </a:lnTo>
                  <a:lnTo>
                    <a:pt x="2048" y="2770"/>
                  </a:lnTo>
                  <a:lnTo>
                    <a:pt x="2069" y="2761"/>
                  </a:lnTo>
                  <a:lnTo>
                    <a:pt x="2097" y="2743"/>
                  </a:lnTo>
                  <a:lnTo>
                    <a:pt x="2113" y="2733"/>
                  </a:lnTo>
                  <a:lnTo>
                    <a:pt x="2130" y="2720"/>
                  </a:lnTo>
                  <a:lnTo>
                    <a:pt x="2146" y="2703"/>
                  </a:lnTo>
                  <a:lnTo>
                    <a:pt x="2162" y="2686"/>
                  </a:lnTo>
                  <a:lnTo>
                    <a:pt x="2177" y="2666"/>
                  </a:lnTo>
                  <a:lnTo>
                    <a:pt x="2190" y="2646"/>
                  </a:lnTo>
                  <a:lnTo>
                    <a:pt x="2201" y="2622"/>
                  </a:lnTo>
                  <a:lnTo>
                    <a:pt x="2210" y="2595"/>
                  </a:lnTo>
                  <a:lnTo>
                    <a:pt x="2214" y="2580"/>
                  </a:lnTo>
                  <a:lnTo>
                    <a:pt x="2216" y="2567"/>
                  </a:lnTo>
                  <a:lnTo>
                    <a:pt x="2217" y="2551"/>
                  </a:lnTo>
                  <a:lnTo>
                    <a:pt x="2217" y="2536"/>
                  </a:lnTo>
                  <a:lnTo>
                    <a:pt x="2217" y="1604"/>
                  </a:lnTo>
                  <a:lnTo>
                    <a:pt x="2217" y="1180"/>
                  </a:lnTo>
                  <a:lnTo>
                    <a:pt x="2217" y="1134"/>
                  </a:lnTo>
                  <a:lnTo>
                    <a:pt x="2217" y="1134"/>
                  </a:lnTo>
                  <a:lnTo>
                    <a:pt x="2217" y="1121"/>
                  </a:lnTo>
                  <a:lnTo>
                    <a:pt x="2214" y="1109"/>
                  </a:lnTo>
                  <a:lnTo>
                    <a:pt x="2211" y="1097"/>
                  </a:lnTo>
                  <a:lnTo>
                    <a:pt x="2205" y="1085"/>
                  </a:lnTo>
                  <a:lnTo>
                    <a:pt x="2199" y="1073"/>
                  </a:lnTo>
                  <a:lnTo>
                    <a:pt x="2190" y="1064"/>
                  </a:lnTo>
                  <a:lnTo>
                    <a:pt x="2181" y="1054"/>
                  </a:lnTo>
                  <a:lnTo>
                    <a:pt x="2173" y="1045"/>
                  </a:lnTo>
                  <a:lnTo>
                    <a:pt x="2161" y="1038"/>
                  </a:lnTo>
                  <a:lnTo>
                    <a:pt x="2149" y="1030"/>
                  </a:lnTo>
                  <a:lnTo>
                    <a:pt x="2135" y="1023"/>
                  </a:lnTo>
                  <a:lnTo>
                    <a:pt x="2122" y="1018"/>
                  </a:lnTo>
                  <a:lnTo>
                    <a:pt x="2107" y="1014"/>
                  </a:lnTo>
                  <a:lnTo>
                    <a:pt x="2092" y="1011"/>
                  </a:lnTo>
                  <a:lnTo>
                    <a:pt x="2078" y="1009"/>
                  </a:lnTo>
                  <a:lnTo>
                    <a:pt x="2061" y="1008"/>
                  </a:lnTo>
                  <a:lnTo>
                    <a:pt x="2061" y="1008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1" name="Rectangle 110"/>
            <p:cNvSpPr>
              <a:spLocks noChangeArrowheads="1"/>
            </p:cNvSpPr>
            <p:nvPr/>
          </p:nvSpPr>
          <p:spPr bwMode="auto">
            <a:xfrm flipH="1">
              <a:off x="2350619" y="3189411"/>
              <a:ext cx="333531" cy="21635"/>
            </a:xfrm>
            <a:prstGeom prst="rect">
              <a:avLst/>
            </a:prstGeom>
            <a:solidFill>
              <a:srgbClr val="F262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2" name="Rectangle 111"/>
            <p:cNvSpPr>
              <a:spLocks noChangeArrowheads="1"/>
            </p:cNvSpPr>
            <p:nvPr/>
          </p:nvSpPr>
          <p:spPr bwMode="auto">
            <a:xfrm flipH="1">
              <a:off x="2350619" y="3203835"/>
              <a:ext cx="333531" cy="43268"/>
            </a:xfrm>
            <a:prstGeom prst="rect">
              <a:avLst/>
            </a:prstGeom>
            <a:solidFill>
              <a:srgbClr val="912C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3" name="Rectangle 112"/>
            <p:cNvSpPr>
              <a:spLocks noChangeArrowheads="1"/>
            </p:cNvSpPr>
            <p:nvPr/>
          </p:nvSpPr>
          <p:spPr bwMode="auto">
            <a:xfrm flipH="1">
              <a:off x="2350619" y="3203835"/>
              <a:ext cx="165865" cy="43268"/>
            </a:xfrm>
            <a:prstGeom prst="rect">
              <a:avLst/>
            </a:prstGeom>
            <a:solidFill>
              <a:srgbClr val="4C141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4" name="Rectangle 156"/>
            <p:cNvSpPr>
              <a:spLocks noChangeArrowheads="1"/>
            </p:cNvSpPr>
            <p:nvPr/>
          </p:nvSpPr>
          <p:spPr bwMode="auto">
            <a:xfrm flipH="1">
              <a:off x="2350619" y="3189411"/>
              <a:ext cx="333531" cy="21635"/>
            </a:xfrm>
            <a:prstGeom prst="rect">
              <a:avLst/>
            </a:prstGeom>
            <a:solidFill>
              <a:srgbClr val="F262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5" name="Rectangle 157"/>
            <p:cNvSpPr>
              <a:spLocks noChangeArrowheads="1"/>
            </p:cNvSpPr>
            <p:nvPr/>
          </p:nvSpPr>
          <p:spPr bwMode="auto">
            <a:xfrm flipH="1">
              <a:off x="2350619" y="3203835"/>
              <a:ext cx="333531" cy="43268"/>
            </a:xfrm>
            <a:prstGeom prst="rect">
              <a:avLst/>
            </a:prstGeom>
            <a:solidFill>
              <a:srgbClr val="912C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6" name="Rectangle 158"/>
            <p:cNvSpPr>
              <a:spLocks noChangeArrowheads="1"/>
            </p:cNvSpPr>
            <p:nvPr/>
          </p:nvSpPr>
          <p:spPr bwMode="auto">
            <a:xfrm flipH="1">
              <a:off x="2350619" y="3203835"/>
              <a:ext cx="165865" cy="43268"/>
            </a:xfrm>
            <a:prstGeom prst="rect">
              <a:avLst/>
            </a:prstGeom>
            <a:solidFill>
              <a:srgbClr val="4C141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67" name="그룹 217"/>
            <p:cNvGrpSpPr/>
            <p:nvPr/>
          </p:nvGrpSpPr>
          <p:grpSpPr>
            <a:xfrm flipH="1">
              <a:off x="2301942" y="3232682"/>
              <a:ext cx="427281" cy="1414026"/>
              <a:chOff x="1896110" y="2729371"/>
              <a:chExt cx="328910" cy="1815246"/>
            </a:xfrm>
          </p:grpSpPr>
          <p:sp>
            <p:nvSpPr>
              <p:cNvPr id="368" name="Rectangle 159"/>
              <p:cNvSpPr>
                <a:spLocks noChangeArrowheads="1"/>
              </p:cNvSpPr>
              <p:nvPr/>
            </p:nvSpPr>
            <p:spPr bwMode="auto">
              <a:xfrm>
                <a:off x="1896110" y="2729371"/>
                <a:ext cx="328910" cy="1815246"/>
              </a:xfrm>
              <a:prstGeom prst="rect">
                <a:avLst/>
              </a:prstGeom>
              <a:solidFill>
                <a:srgbClr val="F2622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9" name="Rectangle 160"/>
              <p:cNvSpPr>
                <a:spLocks noChangeArrowheads="1"/>
              </p:cNvSpPr>
              <p:nvPr/>
            </p:nvSpPr>
            <p:spPr bwMode="auto">
              <a:xfrm>
                <a:off x="2059871" y="2729371"/>
                <a:ext cx="165149" cy="1815246"/>
              </a:xfrm>
              <a:prstGeom prst="rect">
                <a:avLst/>
              </a:prstGeom>
              <a:solidFill>
                <a:srgbClr val="DB412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370" name="그룹 369"/>
          <p:cNvGrpSpPr/>
          <p:nvPr userDrawn="1"/>
        </p:nvGrpSpPr>
        <p:grpSpPr>
          <a:xfrm>
            <a:off x="1695958" y="3174818"/>
            <a:ext cx="608463" cy="2215778"/>
            <a:chOff x="1605378" y="2591865"/>
            <a:chExt cx="608463" cy="2215778"/>
          </a:xfrm>
        </p:grpSpPr>
        <p:sp>
          <p:nvSpPr>
            <p:cNvPr id="371" name="Freeform 6"/>
            <p:cNvSpPr>
              <a:spLocks/>
            </p:cNvSpPr>
            <p:nvPr/>
          </p:nvSpPr>
          <p:spPr bwMode="auto">
            <a:xfrm>
              <a:off x="1669498" y="2591865"/>
              <a:ext cx="544343" cy="774689"/>
            </a:xfrm>
            <a:custGeom>
              <a:avLst/>
              <a:gdLst/>
              <a:ahLst/>
              <a:cxnLst>
                <a:cxn ang="0">
                  <a:pos x="2108" y="1114"/>
                </a:cxn>
                <a:cxn ang="0">
                  <a:pos x="2050" y="1102"/>
                </a:cxn>
                <a:cxn ang="0">
                  <a:pos x="1996" y="1108"/>
                </a:cxn>
                <a:cxn ang="0">
                  <a:pos x="1954" y="1135"/>
                </a:cxn>
                <a:cxn ang="0">
                  <a:pos x="1540" y="1649"/>
                </a:cxn>
                <a:cxn ang="0">
                  <a:pos x="1540" y="126"/>
                </a:cxn>
                <a:cxn ang="0">
                  <a:pos x="1528" y="77"/>
                </a:cxn>
                <a:cxn ang="0">
                  <a:pos x="1494" y="37"/>
                </a:cxn>
                <a:cxn ang="0">
                  <a:pos x="1444" y="10"/>
                </a:cxn>
                <a:cxn ang="0">
                  <a:pos x="1383" y="0"/>
                </a:cxn>
                <a:cxn ang="0">
                  <a:pos x="1337" y="5"/>
                </a:cxn>
                <a:cxn ang="0">
                  <a:pos x="1284" y="28"/>
                </a:cxn>
                <a:cxn ang="0">
                  <a:pos x="1247" y="65"/>
                </a:cxn>
                <a:cxn ang="0">
                  <a:pos x="1227" y="112"/>
                </a:cxn>
                <a:cxn ang="0">
                  <a:pos x="1131" y="126"/>
                </a:cxn>
                <a:cxn ang="0">
                  <a:pos x="1123" y="87"/>
                </a:cxn>
                <a:cxn ang="0">
                  <a:pos x="1095" y="45"/>
                </a:cxn>
                <a:cxn ang="0">
                  <a:pos x="1049" y="14"/>
                </a:cxn>
                <a:cxn ang="0">
                  <a:pos x="990" y="0"/>
                </a:cxn>
                <a:cxn ang="0">
                  <a:pos x="943" y="2"/>
                </a:cxn>
                <a:cxn ang="0">
                  <a:pos x="886" y="20"/>
                </a:cxn>
                <a:cxn ang="0">
                  <a:pos x="845" y="54"/>
                </a:cxn>
                <a:cxn ang="0">
                  <a:pos x="821" y="99"/>
                </a:cxn>
                <a:cxn ang="0">
                  <a:pos x="722" y="1179"/>
                </a:cxn>
                <a:cxn ang="0">
                  <a:pos x="719" y="99"/>
                </a:cxn>
                <a:cxn ang="0">
                  <a:pos x="695" y="54"/>
                </a:cxn>
                <a:cxn ang="0">
                  <a:pos x="652" y="20"/>
                </a:cxn>
                <a:cxn ang="0">
                  <a:pos x="597" y="2"/>
                </a:cxn>
                <a:cxn ang="0">
                  <a:pos x="550" y="0"/>
                </a:cxn>
                <a:cxn ang="0">
                  <a:pos x="491" y="14"/>
                </a:cxn>
                <a:cxn ang="0">
                  <a:pos x="445" y="45"/>
                </a:cxn>
                <a:cxn ang="0">
                  <a:pos x="416" y="87"/>
                </a:cxn>
                <a:cxn ang="0">
                  <a:pos x="409" y="1179"/>
                </a:cxn>
                <a:cxn ang="0">
                  <a:pos x="311" y="112"/>
                </a:cxn>
                <a:cxn ang="0">
                  <a:pos x="293" y="65"/>
                </a:cxn>
                <a:cxn ang="0">
                  <a:pos x="256" y="28"/>
                </a:cxn>
                <a:cxn ang="0">
                  <a:pos x="203" y="5"/>
                </a:cxn>
                <a:cxn ang="0">
                  <a:pos x="157" y="0"/>
                </a:cxn>
                <a:cxn ang="0">
                  <a:pos x="95" y="10"/>
                </a:cxn>
                <a:cxn ang="0">
                  <a:pos x="46" y="37"/>
                </a:cxn>
                <a:cxn ang="0">
                  <a:pos x="12" y="77"/>
                </a:cxn>
                <a:cxn ang="0">
                  <a:pos x="0" y="126"/>
                </a:cxn>
                <a:cxn ang="0">
                  <a:pos x="0" y="2535"/>
                </a:cxn>
                <a:cxn ang="0">
                  <a:pos x="7" y="2595"/>
                </a:cxn>
                <a:cxn ang="0">
                  <a:pos x="56" y="2685"/>
                </a:cxn>
                <a:cxn ang="0">
                  <a:pos x="122" y="2743"/>
                </a:cxn>
                <a:cxn ang="0">
                  <a:pos x="178" y="3152"/>
                </a:cxn>
                <a:cxn ang="0">
                  <a:pos x="1186" y="2838"/>
                </a:cxn>
                <a:cxn ang="0">
                  <a:pos x="1199" y="2779"/>
                </a:cxn>
                <a:cxn ang="0">
                  <a:pos x="1227" y="2744"/>
                </a:cxn>
                <a:cxn ang="0">
                  <a:pos x="1247" y="2737"/>
                </a:cxn>
                <a:cxn ang="0">
                  <a:pos x="1355" y="2678"/>
                </a:cxn>
                <a:cxn ang="0">
                  <a:pos x="1430" y="2602"/>
                </a:cxn>
                <a:cxn ang="0">
                  <a:pos x="1481" y="2522"/>
                </a:cxn>
                <a:cxn ang="0">
                  <a:pos x="2204" y="1317"/>
                </a:cxn>
                <a:cxn ang="0">
                  <a:pos x="2217" y="1282"/>
                </a:cxn>
                <a:cxn ang="0">
                  <a:pos x="2214" y="1231"/>
                </a:cxn>
                <a:cxn ang="0">
                  <a:pos x="2192" y="1181"/>
                </a:cxn>
                <a:cxn ang="0">
                  <a:pos x="2149" y="1138"/>
                </a:cxn>
              </a:cxnLst>
              <a:rect l="0" t="0" r="r" b="b"/>
              <a:pathLst>
                <a:path w="2219" h="3158">
                  <a:moveTo>
                    <a:pt x="2136" y="1129"/>
                  </a:moveTo>
                  <a:lnTo>
                    <a:pt x="2136" y="1129"/>
                  </a:lnTo>
                  <a:lnTo>
                    <a:pt x="2122" y="1122"/>
                  </a:lnTo>
                  <a:lnTo>
                    <a:pt x="2108" y="1114"/>
                  </a:lnTo>
                  <a:lnTo>
                    <a:pt x="2093" y="1110"/>
                  </a:lnTo>
                  <a:lnTo>
                    <a:pt x="2079" y="1105"/>
                  </a:lnTo>
                  <a:lnTo>
                    <a:pt x="2065" y="1104"/>
                  </a:lnTo>
                  <a:lnTo>
                    <a:pt x="2050" y="1102"/>
                  </a:lnTo>
                  <a:lnTo>
                    <a:pt x="2037" y="1101"/>
                  </a:lnTo>
                  <a:lnTo>
                    <a:pt x="2023" y="1102"/>
                  </a:lnTo>
                  <a:lnTo>
                    <a:pt x="2010" y="1105"/>
                  </a:lnTo>
                  <a:lnTo>
                    <a:pt x="1996" y="1108"/>
                  </a:lnTo>
                  <a:lnTo>
                    <a:pt x="1985" y="1113"/>
                  </a:lnTo>
                  <a:lnTo>
                    <a:pt x="1973" y="1119"/>
                  </a:lnTo>
                  <a:lnTo>
                    <a:pt x="1962" y="1126"/>
                  </a:lnTo>
                  <a:lnTo>
                    <a:pt x="1954" y="1135"/>
                  </a:lnTo>
                  <a:lnTo>
                    <a:pt x="1945" y="1144"/>
                  </a:lnTo>
                  <a:lnTo>
                    <a:pt x="1937" y="1154"/>
                  </a:lnTo>
                  <a:lnTo>
                    <a:pt x="1537" y="1805"/>
                  </a:lnTo>
                  <a:lnTo>
                    <a:pt x="1540" y="1649"/>
                  </a:lnTo>
                  <a:lnTo>
                    <a:pt x="1540" y="1597"/>
                  </a:lnTo>
                  <a:lnTo>
                    <a:pt x="1540" y="1179"/>
                  </a:lnTo>
                  <a:lnTo>
                    <a:pt x="1540" y="126"/>
                  </a:lnTo>
                  <a:lnTo>
                    <a:pt x="1540" y="126"/>
                  </a:lnTo>
                  <a:lnTo>
                    <a:pt x="1539" y="112"/>
                  </a:lnTo>
                  <a:lnTo>
                    <a:pt x="1537" y="99"/>
                  </a:lnTo>
                  <a:lnTo>
                    <a:pt x="1533" y="87"/>
                  </a:lnTo>
                  <a:lnTo>
                    <a:pt x="1528" y="77"/>
                  </a:lnTo>
                  <a:lnTo>
                    <a:pt x="1521" y="65"/>
                  </a:lnTo>
                  <a:lnTo>
                    <a:pt x="1513" y="54"/>
                  </a:lnTo>
                  <a:lnTo>
                    <a:pt x="1504" y="45"/>
                  </a:lnTo>
                  <a:lnTo>
                    <a:pt x="1494" y="37"/>
                  </a:lnTo>
                  <a:lnTo>
                    <a:pt x="1484" y="28"/>
                  </a:lnTo>
                  <a:lnTo>
                    <a:pt x="1470" y="20"/>
                  </a:lnTo>
                  <a:lnTo>
                    <a:pt x="1458" y="14"/>
                  </a:lnTo>
                  <a:lnTo>
                    <a:pt x="1444" y="10"/>
                  </a:lnTo>
                  <a:lnTo>
                    <a:pt x="1430" y="5"/>
                  </a:lnTo>
                  <a:lnTo>
                    <a:pt x="1415" y="2"/>
                  </a:lnTo>
                  <a:lnTo>
                    <a:pt x="1399" y="0"/>
                  </a:lnTo>
                  <a:lnTo>
                    <a:pt x="1383" y="0"/>
                  </a:lnTo>
                  <a:lnTo>
                    <a:pt x="1383" y="0"/>
                  </a:lnTo>
                  <a:lnTo>
                    <a:pt x="1368" y="0"/>
                  </a:lnTo>
                  <a:lnTo>
                    <a:pt x="1352" y="2"/>
                  </a:lnTo>
                  <a:lnTo>
                    <a:pt x="1337" y="5"/>
                  </a:lnTo>
                  <a:lnTo>
                    <a:pt x="1322" y="10"/>
                  </a:lnTo>
                  <a:lnTo>
                    <a:pt x="1309" y="14"/>
                  </a:lnTo>
                  <a:lnTo>
                    <a:pt x="1295" y="20"/>
                  </a:lnTo>
                  <a:lnTo>
                    <a:pt x="1284" y="28"/>
                  </a:lnTo>
                  <a:lnTo>
                    <a:pt x="1273" y="37"/>
                  </a:lnTo>
                  <a:lnTo>
                    <a:pt x="1263" y="45"/>
                  </a:lnTo>
                  <a:lnTo>
                    <a:pt x="1254" y="54"/>
                  </a:lnTo>
                  <a:lnTo>
                    <a:pt x="1247" y="65"/>
                  </a:lnTo>
                  <a:lnTo>
                    <a:pt x="1239" y="77"/>
                  </a:lnTo>
                  <a:lnTo>
                    <a:pt x="1235" y="87"/>
                  </a:lnTo>
                  <a:lnTo>
                    <a:pt x="1230" y="99"/>
                  </a:lnTo>
                  <a:lnTo>
                    <a:pt x="1227" y="112"/>
                  </a:lnTo>
                  <a:lnTo>
                    <a:pt x="1227" y="126"/>
                  </a:lnTo>
                  <a:lnTo>
                    <a:pt x="1227" y="1179"/>
                  </a:lnTo>
                  <a:lnTo>
                    <a:pt x="1131" y="1179"/>
                  </a:lnTo>
                  <a:lnTo>
                    <a:pt x="1131" y="126"/>
                  </a:lnTo>
                  <a:lnTo>
                    <a:pt x="1131" y="126"/>
                  </a:lnTo>
                  <a:lnTo>
                    <a:pt x="1129" y="112"/>
                  </a:lnTo>
                  <a:lnTo>
                    <a:pt x="1128" y="99"/>
                  </a:lnTo>
                  <a:lnTo>
                    <a:pt x="1123" y="87"/>
                  </a:lnTo>
                  <a:lnTo>
                    <a:pt x="1119" y="77"/>
                  </a:lnTo>
                  <a:lnTo>
                    <a:pt x="1112" y="65"/>
                  </a:lnTo>
                  <a:lnTo>
                    <a:pt x="1104" y="54"/>
                  </a:lnTo>
                  <a:lnTo>
                    <a:pt x="1095" y="45"/>
                  </a:lnTo>
                  <a:lnTo>
                    <a:pt x="1085" y="37"/>
                  </a:lnTo>
                  <a:lnTo>
                    <a:pt x="1075" y="28"/>
                  </a:lnTo>
                  <a:lnTo>
                    <a:pt x="1061" y="20"/>
                  </a:lnTo>
                  <a:lnTo>
                    <a:pt x="1049" y="14"/>
                  </a:lnTo>
                  <a:lnTo>
                    <a:pt x="1036" y="10"/>
                  </a:lnTo>
                  <a:lnTo>
                    <a:pt x="1021" y="5"/>
                  </a:lnTo>
                  <a:lnTo>
                    <a:pt x="1006" y="2"/>
                  </a:lnTo>
                  <a:lnTo>
                    <a:pt x="990" y="0"/>
                  </a:lnTo>
                  <a:lnTo>
                    <a:pt x="974" y="0"/>
                  </a:lnTo>
                  <a:lnTo>
                    <a:pt x="974" y="0"/>
                  </a:lnTo>
                  <a:lnTo>
                    <a:pt x="959" y="0"/>
                  </a:lnTo>
                  <a:lnTo>
                    <a:pt x="943" y="2"/>
                  </a:lnTo>
                  <a:lnTo>
                    <a:pt x="928" y="5"/>
                  </a:lnTo>
                  <a:lnTo>
                    <a:pt x="913" y="10"/>
                  </a:lnTo>
                  <a:lnTo>
                    <a:pt x="900" y="14"/>
                  </a:lnTo>
                  <a:lnTo>
                    <a:pt x="886" y="20"/>
                  </a:lnTo>
                  <a:lnTo>
                    <a:pt x="874" y="28"/>
                  </a:lnTo>
                  <a:lnTo>
                    <a:pt x="864" y="37"/>
                  </a:lnTo>
                  <a:lnTo>
                    <a:pt x="854" y="45"/>
                  </a:lnTo>
                  <a:lnTo>
                    <a:pt x="845" y="54"/>
                  </a:lnTo>
                  <a:lnTo>
                    <a:pt x="837" y="65"/>
                  </a:lnTo>
                  <a:lnTo>
                    <a:pt x="830" y="77"/>
                  </a:lnTo>
                  <a:lnTo>
                    <a:pt x="826" y="87"/>
                  </a:lnTo>
                  <a:lnTo>
                    <a:pt x="821" y="99"/>
                  </a:lnTo>
                  <a:lnTo>
                    <a:pt x="820" y="112"/>
                  </a:lnTo>
                  <a:lnTo>
                    <a:pt x="818" y="126"/>
                  </a:lnTo>
                  <a:lnTo>
                    <a:pt x="818" y="1179"/>
                  </a:lnTo>
                  <a:lnTo>
                    <a:pt x="722" y="1179"/>
                  </a:lnTo>
                  <a:lnTo>
                    <a:pt x="722" y="126"/>
                  </a:lnTo>
                  <a:lnTo>
                    <a:pt x="722" y="126"/>
                  </a:lnTo>
                  <a:lnTo>
                    <a:pt x="720" y="112"/>
                  </a:lnTo>
                  <a:lnTo>
                    <a:pt x="719" y="99"/>
                  </a:lnTo>
                  <a:lnTo>
                    <a:pt x="714" y="87"/>
                  </a:lnTo>
                  <a:lnTo>
                    <a:pt x="710" y="77"/>
                  </a:lnTo>
                  <a:lnTo>
                    <a:pt x="703" y="65"/>
                  </a:lnTo>
                  <a:lnTo>
                    <a:pt x="695" y="54"/>
                  </a:lnTo>
                  <a:lnTo>
                    <a:pt x="686" y="45"/>
                  </a:lnTo>
                  <a:lnTo>
                    <a:pt x="676" y="37"/>
                  </a:lnTo>
                  <a:lnTo>
                    <a:pt x="665" y="28"/>
                  </a:lnTo>
                  <a:lnTo>
                    <a:pt x="652" y="20"/>
                  </a:lnTo>
                  <a:lnTo>
                    <a:pt x="640" y="14"/>
                  </a:lnTo>
                  <a:lnTo>
                    <a:pt x="627" y="10"/>
                  </a:lnTo>
                  <a:lnTo>
                    <a:pt x="612" y="5"/>
                  </a:lnTo>
                  <a:lnTo>
                    <a:pt x="597" y="2"/>
                  </a:lnTo>
                  <a:lnTo>
                    <a:pt x="581" y="0"/>
                  </a:lnTo>
                  <a:lnTo>
                    <a:pt x="565" y="0"/>
                  </a:lnTo>
                  <a:lnTo>
                    <a:pt x="565" y="0"/>
                  </a:lnTo>
                  <a:lnTo>
                    <a:pt x="550" y="0"/>
                  </a:lnTo>
                  <a:lnTo>
                    <a:pt x="534" y="2"/>
                  </a:lnTo>
                  <a:lnTo>
                    <a:pt x="519" y="5"/>
                  </a:lnTo>
                  <a:lnTo>
                    <a:pt x="504" y="10"/>
                  </a:lnTo>
                  <a:lnTo>
                    <a:pt x="491" y="14"/>
                  </a:lnTo>
                  <a:lnTo>
                    <a:pt x="479" y="20"/>
                  </a:lnTo>
                  <a:lnTo>
                    <a:pt x="465" y="28"/>
                  </a:lnTo>
                  <a:lnTo>
                    <a:pt x="455" y="37"/>
                  </a:lnTo>
                  <a:lnTo>
                    <a:pt x="445" y="45"/>
                  </a:lnTo>
                  <a:lnTo>
                    <a:pt x="436" y="54"/>
                  </a:lnTo>
                  <a:lnTo>
                    <a:pt x="428" y="65"/>
                  </a:lnTo>
                  <a:lnTo>
                    <a:pt x="421" y="77"/>
                  </a:lnTo>
                  <a:lnTo>
                    <a:pt x="416" y="87"/>
                  </a:lnTo>
                  <a:lnTo>
                    <a:pt x="412" y="99"/>
                  </a:lnTo>
                  <a:lnTo>
                    <a:pt x="411" y="112"/>
                  </a:lnTo>
                  <a:lnTo>
                    <a:pt x="409" y="126"/>
                  </a:lnTo>
                  <a:lnTo>
                    <a:pt x="409" y="1179"/>
                  </a:lnTo>
                  <a:lnTo>
                    <a:pt x="313" y="1179"/>
                  </a:lnTo>
                  <a:lnTo>
                    <a:pt x="313" y="126"/>
                  </a:lnTo>
                  <a:lnTo>
                    <a:pt x="313" y="126"/>
                  </a:lnTo>
                  <a:lnTo>
                    <a:pt x="311" y="112"/>
                  </a:lnTo>
                  <a:lnTo>
                    <a:pt x="310" y="99"/>
                  </a:lnTo>
                  <a:lnTo>
                    <a:pt x="305" y="87"/>
                  </a:lnTo>
                  <a:lnTo>
                    <a:pt x="301" y="77"/>
                  </a:lnTo>
                  <a:lnTo>
                    <a:pt x="293" y="65"/>
                  </a:lnTo>
                  <a:lnTo>
                    <a:pt x="286" y="54"/>
                  </a:lnTo>
                  <a:lnTo>
                    <a:pt x="277" y="45"/>
                  </a:lnTo>
                  <a:lnTo>
                    <a:pt x="267" y="37"/>
                  </a:lnTo>
                  <a:lnTo>
                    <a:pt x="256" y="28"/>
                  </a:lnTo>
                  <a:lnTo>
                    <a:pt x="243" y="20"/>
                  </a:lnTo>
                  <a:lnTo>
                    <a:pt x="231" y="14"/>
                  </a:lnTo>
                  <a:lnTo>
                    <a:pt x="218" y="10"/>
                  </a:lnTo>
                  <a:lnTo>
                    <a:pt x="203" y="5"/>
                  </a:lnTo>
                  <a:lnTo>
                    <a:pt x="188" y="2"/>
                  </a:lnTo>
                  <a:lnTo>
                    <a:pt x="172" y="0"/>
                  </a:lnTo>
                  <a:lnTo>
                    <a:pt x="157" y="0"/>
                  </a:lnTo>
                  <a:lnTo>
                    <a:pt x="157" y="0"/>
                  </a:lnTo>
                  <a:lnTo>
                    <a:pt x="141" y="0"/>
                  </a:lnTo>
                  <a:lnTo>
                    <a:pt x="125" y="2"/>
                  </a:lnTo>
                  <a:lnTo>
                    <a:pt x="110" y="5"/>
                  </a:lnTo>
                  <a:lnTo>
                    <a:pt x="95" y="10"/>
                  </a:lnTo>
                  <a:lnTo>
                    <a:pt x="82" y="14"/>
                  </a:lnTo>
                  <a:lnTo>
                    <a:pt x="70" y="20"/>
                  </a:lnTo>
                  <a:lnTo>
                    <a:pt x="56" y="28"/>
                  </a:lnTo>
                  <a:lnTo>
                    <a:pt x="46" y="37"/>
                  </a:lnTo>
                  <a:lnTo>
                    <a:pt x="36" y="45"/>
                  </a:lnTo>
                  <a:lnTo>
                    <a:pt x="27" y="54"/>
                  </a:lnTo>
                  <a:lnTo>
                    <a:pt x="19" y="65"/>
                  </a:lnTo>
                  <a:lnTo>
                    <a:pt x="12" y="77"/>
                  </a:lnTo>
                  <a:lnTo>
                    <a:pt x="7" y="87"/>
                  </a:lnTo>
                  <a:lnTo>
                    <a:pt x="3" y="99"/>
                  </a:lnTo>
                  <a:lnTo>
                    <a:pt x="1" y="112"/>
                  </a:lnTo>
                  <a:lnTo>
                    <a:pt x="0" y="126"/>
                  </a:lnTo>
                  <a:lnTo>
                    <a:pt x="0" y="1179"/>
                  </a:lnTo>
                  <a:lnTo>
                    <a:pt x="0" y="1597"/>
                  </a:lnTo>
                  <a:lnTo>
                    <a:pt x="0" y="2535"/>
                  </a:lnTo>
                  <a:lnTo>
                    <a:pt x="0" y="2535"/>
                  </a:lnTo>
                  <a:lnTo>
                    <a:pt x="0" y="2550"/>
                  </a:lnTo>
                  <a:lnTo>
                    <a:pt x="1" y="2567"/>
                  </a:lnTo>
                  <a:lnTo>
                    <a:pt x="4" y="2580"/>
                  </a:lnTo>
                  <a:lnTo>
                    <a:pt x="7" y="2595"/>
                  </a:lnTo>
                  <a:lnTo>
                    <a:pt x="16" y="2621"/>
                  </a:lnTo>
                  <a:lnTo>
                    <a:pt x="28" y="2645"/>
                  </a:lnTo>
                  <a:lnTo>
                    <a:pt x="42" y="2666"/>
                  </a:lnTo>
                  <a:lnTo>
                    <a:pt x="56" y="2685"/>
                  </a:lnTo>
                  <a:lnTo>
                    <a:pt x="73" y="2703"/>
                  </a:lnTo>
                  <a:lnTo>
                    <a:pt x="89" y="2718"/>
                  </a:lnTo>
                  <a:lnTo>
                    <a:pt x="105" y="2731"/>
                  </a:lnTo>
                  <a:lnTo>
                    <a:pt x="122" y="2743"/>
                  </a:lnTo>
                  <a:lnTo>
                    <a:pt x="150" y="2761"/>
                  </a:lnTo>
                  <a:lnTo>
                    <a:pt x="169" y="2770"/>
                  </a:lnTo>
                  <a:lnTo>
                    <a:pt x="178" y="2774"/>
                  </a:lnTo>
                  <a:lnTo>
                    <a:pt x="178" y="3152"/>
                  </a:lnTo>
                  <a:lnTo>
                    <a:pt x="1186" y="3158"/>
                  </a:lnTo>
                  <a:lnTo>
                    <a:pt x="1186" y="2859"/>
                  </a:lnTo>
                  <a:lnTo>
                    <a:pt x="1186" y="2859"/>
                  </a:lnTo>
                  <a:lnTo>
                    <a:pt x="1186" y="2838"/>
                  </a:lnTo>
                  <a:lnTo>
                    <a:pt x="1189" y="2820"/>
                  </a:lnTo>
                  <a:lnTo>
                    <a:pt x="1192" y="2805"/>
                  </a:lnTo>
                  <a:lnTo>
                    <a:pt x="1195" y="2790"/>
                  </a:lnTo>
                  <a:lnTo>
                    <a:pt x="1199" y="2779"/>
                  </a:lnTo>
                  <a:lnTo>
                    <a:pt x="1205" y="2770"/>
                  </a:lnTo>
                  <a:lnTo>
                    <a:pt x="1211" y="2761"/>
                  </a:lnTo>
                  <a:lnTo>
                    <a:pt x="1215" y="2755"/>
                  </a:lnTo>
                  <a:lnTo>
                    <a:pt x="1227" y="2744"/>
                  </a:lnTo>
                  <a:lnTo>
                    <a:pt x="1238" y="2740"/>
                  </a:lnTo>
                  <a:lnTo>
                    <a:pt x="1244" y="2737"/>
                  </a:lnTo>
                  <a:lnTo>
                    <a:pt x="1247" y="2737"/>
                  </a:lnTo>
                  <a:lnTo>
                    <a:pt x="1247" y="2737"/>
                  </a:lnTo>
                  <a:lnTo>
                    <a:pt x="1276" y="2724"/>
                  </a:lnTo>
                  <a:lnTo>
                    <a:pt x="1304" y="2710"/>
                  </a:lnTo>
                  <a:lnTo>
                    <a:pt x="1331" y="2694"/>
                  </a:lnTo>
                  <a:lnTo>
                    <a:pt x="1355" y="2678"/>
                  </a:lnTo>
                  <a:lnTo>
                    <a:pt x="1375" y="2660"/>
                  </a:lnTo>
                  <a:lnTo>
                    <a:pt x="1396" y="2642"/>
                  </a:lnTo>
                  <a:lnTo>
                    <a:pt x="1414" y="2623"/>
                  </a:lnTo>
                  <a:lnTo>
                    <a:pt x="1430" y="2602"/>
                  </a:lnTo>
                  <a:lnTo>
                    <a:pt x="1445" y="2583"/>
                  </a:lnTo>
                  <a:lnTo>
                    <a:pt x="1458" y="2562"/>
                  </a:lnTo>
                  <a:lnTo>
                    <a:pt x="1470" y="2541"/>
                  </a:lnTo>
                  <a:lnTo>
                    <a:pt x="1481" y="2522"/>
                  </a:lnTo>
                  <a:lnTo>
                    <a:pt x="1490" y="2503"/>
                  </a:lnTo>
                  <a:lnTo>
                    <a:pt x="1497" y="2484"/>
                  </a:lnTo>
                  <a:lnTo>
                    <a:pt x="1509" y="2447"/>
                  </a:lnTo>
                  <a:lnTo>
                    <a:pt x="2204" y="1317"/>
                  </a:lnTo>
                  <a:lnTo>
                    <a:pt x="2204" y="1317"/>
                  </a:lnTo>
                  <a:lnTo>
                    <a:pt x="2210" y="1307"/>
                  </a:lnTo>
                  <a:lnTo>
                    <a:pt x="2214" y="1295"/>
                  </a:lnTo>
                  <a:lnTo>
                    <a:pt x="2217" y="1282"/>
                  </a:lnTo>
                  <a:lnTo>
                    <a:pt x="2219" y="1270"/>
                  </a:lnTo>
                  <a:lnTo>
                    <a:pt x="2219" y="1256"/>
                  </a:lnTo>
                  <a:lnTo>
                    <a:pt x="2217" y="1245"/>
                  </a:lnTo>
                  <a:lnTo>
                    <a:pt x="2214" y="1231"/>
                  </a:lnTo>
                  <a:lnTo>
                    <a:pt x="2211" y="1218"/>
                  </a:lnTo>
                  <a:lnTo>
                    <a:pt x="2205" y="1206"/>
                  </a:lnTo>
                  <a:lnTo>
                    <a:pt x="2200" y="1193"/>
                  </a:lnTo>
                  <a:lnTo>
                    <a:pt x="2192" y="1181"/>
                  </a:lnTo>
                  <a:lnTo>
                    <a:pt x="2183" y="1169"/>
                  </a:lnTo>
                  <a:lnTo>
                    <a:pt x="2173" y="1159"/>
                  </a:lnTo>
                  <a:lnTo>
                    <a:pt x="2161" y="1148"/>
                  </a:lnTo>
                  <a:lnTo>
                    <a:pt x="2149" y="1138"/>
                  </a:lnTo>
                  <a:lnTo>
                    <a:pt x="2136" y="1129"/>
                  </a:lnTo>
                  <a:lnTo>
                    <a:pt x="2136" y="1129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2" name="Rectangle 110"/>
            <p:cNvSpPr>
              <a:spLocks noChangeArrowheads="1"/>
            </p:cNvSpPr>
            <p:nvPr/>
          </p:nvSpPr>
          <p:spPr bwMode="auto">
            <a:xfrm>
              <a:off x="1650451" y="3350346"/>
              <a:ext cx="333531" cy="21635"/>
            </a:xfrm>
            <a:prstGeom prst="rect">
              <a:avLst/>
            </a:prstGeom>
            <a:solidFill>
              <a:srgbClr val="F262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3" name="Rectangle 111"/>
            <p:cNvSpPr>
              <a:spLocks noChangeArrowheads="1"/>
            </p:cNvSpPr>
            <p:nvPr/>
          </p:nvSpPr>
          <p:spPr bwMode="auto">
            <a:xfrm>
              <a:off x="1650451" y="3364770"/>
              <a:ext cx="333531" cy="43268"/>
            </a:xfrm>
            <a:prstGeom prst="rect">
              <a:avLst/>
            </a:prstGeom>
            <a:solidFill>
              <a:srgbClr val="912C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4" name="Rectangle 112"/>
            <p:cNvSpPr>
              <a:spLocks noChangeArrowheads="1"/>
            </p:cNvSpPr>
            <p:nvPr/>
          </p:nvSpPr>
          <p:spPr bwMode="auto">
            <a:xfrm>
              <a:off x="1818117" y="3364770"/>
              <a:ext cx="165865" cy="43268"/>
            </a:xfrm>
            <a:prstGeom prst="rect">
              <a:avLst/>
            </a:prstGeom>
            <a:solidFill>
              <a:srgbClr val="4C141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5" name="Rectangle 156"/>
            <p:cNvSpPr>
              <a:spLocks noChangeArrowheads="1"/>
            </p:cNvSpPr>
            <p:nvPr/>
          </p:nvSpPr>
          <p:spPr bwMode="auto">
            <a:xfrm>
              <a:off x="1650451" y="3350346"/>
              <a:ext cx="333531" cy="21635"/>
            </a:xfrm>
            <a:prstGeom prst="rect">
              <a:avLst/>
            </a:prstGeom>
            <a:solidFill>
              <a:srgbClr val="F262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6" name="Rectangle 157"/>
            <p:cNvSpPr>
              <a:spLocks noChangeArrowheads="1"/>
            </p:cNvSpPr>
            <p:nvPr/>
          </p:nvSpPr>
          <p:spPr bwMode="auto">
            <a:xfrm>
              <a:off x="1650451" y="3364770"/>
              <a:ext cx="333531" cy="43268"/>
            </a:xfrm>
            <a:prstGeom prst="rect">
              <a:avLst/>
            </a:prstGeom>
            <a:solidFill>
              <a:srgbClr val="912C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7" name="Rectangle 158"/>
            <p:cNvSpPr>
              <a:spLocks noChangeArrowheads="1"/>
            </p:cNvSpPr>
            <p:nvPr/>
          </p:nvSpPr>
          <p:spPr bwMode="auto">
            <a:xfrm>
              <a:off x="1818117" y="3364770"/>
              <a:ext cx="165865" cy="43268"/>
            </a:xfrm>
            <a:prstGeom prst="rect">
              <a:avLst/>
            </a:prstGeom>
            <a:solidFill>
              <a:srgbClr val="4C141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78" name="그룹 344"/>
            <p:cNvGrpSpPr/>
            <p:nvPr/>
          </p:nvGrpSpPr>
          <p:grpSpPr>
            <a:xfrm>
              <a:off x="1605378" y="3393617"/>
              <a:ext cx="427281" cy="1414026"/>
              <a:chOff x="1896110" y="2729371"/>
              <a:chExt cx="328910" cy="1815246"/>
            </a:xfrm>
          </p:grpSpPr>
          <p:sp>
            <p:nvSpPr>
              <p:cNvPr id="379" name="Rectangle 159"/>
              <p:cNvSpPr>
                <a:spLocks noChangeArrowheads="1"/>
              </p:cNvSpPr>
              <p:nvPr/>
            </p:nvSpPr>
            <p:spPr bwMode="auto">
              <a:xfrm>
                <a:off x="1896110" y="2729371"/>
                <a:ext cx="328910" cy="1815246"/>
              </a:xfrm>
              <a:prstGeom prst="rect">
                <a:avLst/>
              </a:prstGeom>
              <a:solidFill>
                <a:srgbClr val="F2622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0" name="Rectangle 160"/>
              <p:cNvSpPr>
                <a:spLocks noChangeArrowheads="1"/>
              </p:cNvSpPr>
              <p:nvPr/>
            </p:nvSpPr>
            <p:spPr bwMode="auto">
              <a:xfrm>
                <a:off x="2059871" y="2729371"/>
                <a:ext cx="165149" cy="1815246"/>
              </a:xfrm>
              <a:prstGeom prst="rect">
                <a:avLst/>
              </a:prstGeom>
              <a:solidFill>
                <a:srgbClr val="DB412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381" name="Freeform 80"/>
          <p:cNvSpPr>
            <a:spLocks/>
          </p:cNvSpPr>
          <p:nvPr userDrawn="1"/>
        </p:nvSpPr>
        <p:spPr bwMode="auto">
          <a:xfrm>
            <a:off x="128582" y="2757192"/>
            <a:ext cx="1688964" cy="2112940"/>
          </a:xfrm>
          <a:custGeom>
            <a:avLst/>
            <a:gdLst/>
            <a:ahLst/>
            <a:cxnLst>
              <a:cxn ang="0">
                <a:pos x="972" y="0"/>
              </a:cxn>
              <a:cxn ang="0">
                <a:pos x="972" y="1216"/>
              </a:cxn>
              <a:cxn ang="0">
                <a:pos x="0" y="608"/>
              </a:cxn>
              <a:cxn ang="0">
                <a:pos x="972" y="0"/>
              </a:cxn>
            </a:cxnLst>
            <a:rect l="0" t="0" r="r" b="b"/>
            <a:pathLst>
              <a:path w="972" h="1216">
                <a:moveTo>
                  <a:pt x="972" y="0"/>
                </a:moveTo>
                <a:lnTo>
                  <a:pt x="972" y="1216"/>
                </a:lnTo>
                <a:lnTo>
                  <a:pt x="0" y="608"/>
                </a:lnTo>
                <a:lnTo>
                  <a:pt x="972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382" name="그룹 381"/>
          <p:cNvGrpSpPr/>
          <p:nvPr userDrawn="1"/>
        </p:nvGrpSpPr>
        <p:grpSpPr>
          <a:xfrm>
            <a:off x="874275" y="2003719"/>
            <a:ext cx="595916" cy="3537660"/>
            <a:chOff x="739804" y="1347614"/>
            <a:chExt cx="595916" cy="3537660"/>
          </a:xfrm>
        </p:grpSpPr>
        <p:sp>
          <p:nvSpPr>
            <p:cNvPr id="383" name="Freeform 5"/>
            <p:cNvSpPr>
              <a:spLocks/>
            </p:cNvSpPr>
            <p:nvPr userDrawn="1"/>
          </p:nvSpPr>
          <p:spPr bwMode="auto">
            <a:xfrm>
              <a:off x="739804" y="1347614"/>
              <a:ext cx="543852" cy="774689"/>
            </a:xfrm>
            <a:custGeom>
              <a:avLst/>
              <a:gdLst/>
              <a:ahLst/>
              <a:cxnLst>
                <a:cxn ang="0">
                  <a:pos x="2030" y="1011"/>
                </a:cxn>
                <a:cxn ang="0">
                  <a:pos x="1974" y="1030"/>
                </a:cxn>
                <a:cxn ang="0">
                  <a:pos x="1932" y="1064"/>
                </a:cxn>
                <a:cxn ang="0">
                  <a:pos x="1909" y="1109"/>
                </a:cxn>
                <a:cxn ang="0">
                  <a:pos x="1809" y="1180"/>
                </a:cxn>
                <a:cxn ang="0">
                  <a:pos x="1805" y="1095"/>
                </a:cxn>
                <a:cxn ang="0">
                  <a:pos x="1783" y="1051"/>
                </a:cxn>
                <a:cxn ang="0">
                  <a:pos x="1740" y="1017"/>
                </a:cxn>
                <a:cxn ang="0">
                  <a:pos x="1683" y="999"/>
                </a:cxn>
                <a:cxn ang="0">
                  <a:pos x="1636" y="996"/>
                </a:cxn>
                <a:cxn ang="0">
                  <a:pos x="1578" y="1011"/>
                </a:cxn>
                <a:cxn ang="0">
                  <a:pos x="1532" y="1042"/>
                </a:cxn>
                <a:cxn ang="0">
                  <a:pos x="1503" y="1083"/>
                </a:cxn>
                <a:cxn ang="0">
                  <a:pos x="1497" y="1180"/>
                </a:cxn>
                <a:cxn ang="0">
                  <a:pos x="1399" y="1121"/>
                </a:cxn>
                <a:cxn ang="0">
                  <a:pos x="1381" y="1073"/>
                </a:cxn>
                <a:cxn ang="0">
                  <a:pos x="1343" y="1038"/>
                </a:cxn>
                <a:cxn ang="0">
                  <a:pos x="1289" y="1014"/>
                </a:cxn>
                <a:cxn ang="0">
                  <a:pos x="1243" y="1008"/>
                </a:cxn>
                <a:cxn ang="0">
                  <a:pos x="1182" y="1018"/>
                </a:cxn>
                <a:cxn ang="0">
                  <a:pos x="1132" y="1045"/>
                </a:cxn>
                <a:cxn ang="0">
                  <a:pos x="1099" y="1085"/>
                </a:cxn>
                <a:cxn ang="0">
                  <a:pos x="1088" y="1134"/>
                </a:cxn>
                <a:cxn ang="0">
                  <a:pos x="991" y="126"/>
                </a:cxn>
                <a:cxn ang="0">
                  <a:pos x="978" y="77"/>
                </a:cxn>
                <a:cxn ang="0">
                  <a:pos x="945" y="37"/>
                </a:cxn>
                <a:cxn ang="0">
                  <a:pos x="895" y="10"/>
                </a:cxn>
                <a:cxn ang="0">
                  <a:pos x="834" y="0"/>
                </a:cxn>
                <a:cxn ang="0">
                  <a:pos x="788" y="6"/>
                </a:cxn>
                <a:cxn ang="0">
                  <a:pos x="735" y="28"/>
                </a:cxn>
                <a:cxn ang="0">
                  <a:pos x="696" y="65"/>
                </a:cxn>
                <a:cxn ang="0">
                  <a:pos x="678" y="113"/>
                </a:cxn>
                <a:cxn ang="0">
                  <a:pos x="678" y="1650"/>
                </a:cxn>
                <a:cxn ang="0">
                  <a:pos x="272" y="1144"/>
                </a:cxn>
                <a:cxn ang="0">
                  <a:pos x="234" y="1113"/>
                </a:cxn>
                <a:cxn ang="0">
                  <a:pos x="182" y="1101"/>
                </a:cxn>
                <a:cxn ang="0">
                  <a:pos x="124" y="1110"/>
                </a:cxn>
                <a:cxn ang="0">
                  <a:pos x="81" y="1129"/>
                </a:cxn>
                <a:cxn ang="0">
                  <a:pos x="35" y="1169"/>
                </a:cxn>
                <a:cxn ang="0">
                  <a:pos x="7" y="1218"/>
                </a:cxn>
                <a:cxn ang="0">
                  <a:pos x="0" y="1270"/>
                </a:cxn>
                <a:cxn ang="0">
                  <a:pos x="14" y="1318"/>
                </a:cxn>
                <a:cxn ang="0">
                  <a:pos x="729" y="2503"/>
                </a:cxn>
                <a:cxn ang="0">
                  <a:pos x="773" y="2583"/>
                </a:cxn>
                <a:cxn ang="0">
                  <a:pos x="842" y="2660"/>
                </a:cxn>
                <a:cxn ang="0">
                  <a:pos x="941" y="2724"/>
                </a:cxn>
                <a:cxn ang="0">
                  <a:pos x="981" y="2741"/>
                </a:cxn>
                <a:cxn ang="0">
                  <a:pos x="1013" y="2770"/>
                </a:cxn>
                <a:cxn ang="0">
                  <a:pos x="1030" y="2821"/>
                </a:cxn>
                <a:cxn ang="0">
                  <a:pos x="2041" y="3153"/>
                </a:cxn>
                <a:cxn ang="0">
                  <a:pos x="2069" y="2761"/>
                </a:cxn>
                <a:cxn ang="0">
                  <a:pos x="2146" y="2703"/>
                </a:cxn>
                <a:cxn ang="0">
                  <a:pos x="2201" y="2622"/>
                </a:cxn>
                <a:cxn ang="0">
                  <a:pos x="2217" y="2551"/>
                </a:cxn>
                <a:cxn ang="0">
                  <a:pos x="2217" y="1134"/>
                </a:cxn>
                <a:cxn ang="0">
                  <a:pos x="2211" y="1097"/>
                </a:cxn>
                <a:cxn ang="0">
                  <a:pos x="2181" y="1054"/>
                </a:cxn>
                <a:cxn ang="0">
                  <a:pos x="2135" y="1023"/>
                </a:cxn>
                <a:cxn ang="0">
                  <a:pos x="2078" y="1009"/>
                </a:cxn>
              </a:cxnLst>
              <a:rect l="0" t="0" r="r" b="b"/>
              <a:pathLst>
                <a:path w="2217" h="3158">
                  <a:moveTo>
                    <a:pt x="2061" y="1008"/>
                  </a:moveTo>
                  <a:lnTo>
                    <a:pt x="2061" y="1008"/>
                  </a:lnTo>
                  <a:lnTo>
                    <a:pt x="2045" y="1009"/>
                  </a:lnTo>
                  <a:lnTo>
                    <a:pt x="2030" y="1011"/>
                  </a:lnTo>
                  <a:lnTo>
                    <a:pt x="2015" y="1014"/>
                  </a:lnTo>
                  <a:lnTo>
                    <a:pt x="2001" y="1018"/>
                  </a:lnTo>
                  <a:lnTo>
                    <a:pt x="1987" y="1023"/>
                  </a:lnTo>
                  <a:lnTo>
                    <a:pt x="1974" y="1030"/>
                  </a:lnTo>
                  <a:lnTo>
                    <a:pt x="1962" y="1038"/>
                  </a:lnTo>
                  <a:lnTo>
                    <a:pt x="1950" y="1045"/>
                  </a:lnTo>
                  <a:lnTo>
                    <a:pt x="1941" y="1054"/>
                  </a:lnTo>
                  <a:lnTo>
                    <a:pt x="1932" y="1064"/>
                  </a:lnTo>
                  <a:lnTo>
                    <a:pt x="1924" y="1073"/>
                  </a:lnTo>
                  <a:lnTo>
                    <a:pt x="1918" y="1085"/>
                  </a:lnTo>
                  <a:lnTo>
                    <a:pt x="1912" y="1097"/>
                  </a:lnTo>
                  <a:lnTo>
                    <a:pt x="1909" y="1109"/>
                  </a:lnTo>
                  <a:lnTo>
                    <a:pt x="1906" y="1121"/>
                  </a:lnTo>
                  <a:lnTo>
                    <a:pt x="1906" y="1134"/>
                  </a:lnTo>
                  <a:lnTo>
                    <a:pt x="1906" y="1180"/>
                  </a:lnTo>
                  <a:lnTo>
                    <a:pt x="1809" y="1180"/>
                  </a:lnTo>
                  <a:lnTo>
                    <a:pt x="1809" y="1122"/>
                  </a:lnTo>
                  <a:lnTo>
                    <a:pt x="1809" y="1122"/>
                  </a:lnTo>
                  <a:lnTo>
                    <a:pt x="1808" y="1109"/>
                  </a:lnTo>
                  <a:lnTo>
                    <a:pt x="1805" y="1095"/>
                  </a:lnTo>
                  <a:lnTo>
                    <a:pt x="1802" y="1083"/>
                  </a:lnTo>
                  <a:lnTo>
                    <a:pt x="1796" y="1073"/>
                  </a:lnTo>
                  <a:lnTo>
                    <a:pt x="1790" y="1061"/>
                  </a:lnTo>
                  <a:lnTo>
                    <a:pt x="1783" y="1051"/>
                  </a:lnTo>
                  <a:lnTo>
                    <a:pt x="1772" y="1042"/>
                  </a:lnTo>
                  <a:lnTo>
                    <a:pt x="1763" y="1033"/>
                  </a:lnTo>
                  <a:lnTo>
                    <a:pt x="1752" y="1024"/>
                  </a:lnTo>
                  <a:lnTo>
                    <a:pt x="1740" y="1017"/>
                  </a:lnTo>
                  <a:lnTo>
                    <a:pt x="1726" y="1011"/>
                  </a:lnTo>
                  <a:lnTo>
                    <a:pt x="1713" y="1006"/>
                  </a:lnTo>
                  <a:lnTo>
                    <a:pt x="1698" y="1002"/>
                  </a:lnTo>
                  <a:lnTo>
                    <a:pt x="1683" y="999"/>
                  </a:lnTo>
                  <a:lnTo>
                    <a:pt x="1669" y="996"/>
                  </a:lnTo>
                  <a:lnTo>
                    <a:pt x="1652" y="996"/>
                  </a:lnTo>
                  <a:lnTo>
                    <a:pt x="1652" y="996"/>
                  </a:lnTo>
                  <a:lnTo>
                    <a:pt x="1636" y="996"/>
                  </a:lnTo>
                  <a:lnTo>
                    <a:pt x="1621" y="999"/>
                  </a:lnTo>
                  <a:lnTo>
                    <a:pt x="1606" y="1002"/>
                  </a:lnTo>
                  <a:lnTo>
                    <a:pt x="1592" y="1006"/>
                  </a:lnTo>
                  <a:lnTo>
                    <a:pt x="1578" y="1011"/>
                  </a:lnTo>
                  <a:lnTo>
                    <a:pt x="1565" y="1017"/>
                  </a:lnTo>
                  <a:lnTo>
                    <a:pt x="1553" y="1024"/>
                  </a:lnTo>
                  <a:lnTo>
                    <a:pt x="1541" y="1033"/>
                  </a:lnTo>
                  <a:lnTo>
                    <a:pt x="1532" y="1042"/>
                  </a:lnTo>
                  <a:lnTo>
                    <a:pt x="1523" y="1051"/>
                  </a:lnTo>
                  <a:lnTo>
                    <a:pt x="1514" y="1061"/>
                  </a:lnTo>
                  <a:lnTo>
                    <a:pt x="1509" y="1073"/>
                  </a:lnTo>
                  <a:lnTo>
                    <a:pt x="1503" y="1083"/>
                  </a:lnTo>
                  <a:lnTo>
                    <a:pt x="1500" y="1095"/>
                  </a:lnTo>
                  <a:lnTo>
                    <a:pt x="1497" y="1109"/>
                  </a:lnTo>
                  <a:lnTo>
                    <a:pt x="1497" y="1122"/>
                  </a:lnTo>
                  <a:lnTo>
                    <a:pt x="1497" y="1180"/>
                  </a:lnTo>
                  <a:lnTo>
                    <a:pt x="1400" y="1180"/>
                  </a:lnTo>
                  <a:lnTo>
                    <a:pt x="1400" y="1134"/>
                  </a:lnTo>
                  <a:lnTo>
                    <a:pt x="1400" y="1134"/>
                  </a:lnTo>
                  <a:lnTo>
                    <a:pt x="1399" y="1121"/>
                  </a:lnTo>
                  <a:lnTo>
                    <a:pt x="1396" y="1109"/>
                  </a:lnTo>
                  <a:lnTo>
                    <a:pt x="1393" y="1097"/>
                  </a:lnTo>
                  <a:lnTo>
                    <a:pt x="1387" y="1085"/>
                  </a:lnTo>
                  <a:lnTo>
                    <a:pt x="1381" y="1073"/>
                  </a:lnTo>
                  <a:lnTo>
                    <a:pt x="1374" y="1064"/>
                  </a:lnTo>
                  <a:lnTo>
                    <a:pt x="1363" y="1054"/>
                  </a:lnTo>
                  <a:lnTo>
                    <a:pt x="1354" y="1045"/>
                  </a:lnTo>
                  <a:lnTo>
                    <a:pt x="1343" y="1038"/>
                  </a:lnTo>
                  <a:lnTo>
                    <a:pt x="1331" y="1030"/>
                  </a:lnTo>
                  <a:lnTo>
                    <a:pt x="1317" y="1023"/>
                  </a:lnTo>
                  <a:lnTo>
                    <a:pt x="1304" y="1018"/>
                  </a:lnTo>
                  <a:lnTo>
                    <a:pt x="1289" y="1014"/>
                  </a:lnTo>
                  <a:lnTo>
                    <a:pt x="1274" y="1011"/>
                  </a:lnTo>
                  <a:lnTo>
                    <a:pt x="1260" y="1009"/>
                  </a:lnTo>
                  <a:lnTo>
                    <a:pt x="1243" y="1008"/>
                  </a:lnTo>
                  <a:lnTo>
                    <a:pt x="1243" y="1008"/>
                  </a:lnTo>
                  <a:lnTo>
                    <a:pt x="1227" y="1009"/>
                  </a:lnTo>
                  <a:lnTo>
                    <a:pt x="1212" y="1011"/>
                  </a:lnTo>
                  <a:lnTo>
                    <a:pt x="1197" y="1014"/>
                  </a:lnTo>
                  <a:lnTo>
                    <a:pt x="1182" y="1018"/>
                  </a:lnTo>
                  <a:lnTo>
                    <a:pt x="1169" y="1023"/>
                  </a:lnTo>
                  <a:lnTo>
                    <a:pt x="1156" y="1030"/>
                  </a:lnTo>
                  <a:lnTo>
                    <a:pt x="1144" y="1038"/>
                  </a:lnTo>
                  <a:lnTo>
                    <a:pt x="1132" y="1045"/>
                  </a:lnTo>
                  <a:lnTo>
                    <a:pt x="1123" y="1054"/>
                  </a:lnTo>
                  <a:lnTo>
                    <a:pt x="1114" y="1064"/>
                  </a:lnTo>
                  <a:lnTo>
                    <a:pt x="1105" y="1073"/>
                  </a:lnTo>
                  <a:lnTo>
                    <a:pt x="1099" y="1085"/>
                  </a:lnTo>
                  <a:lnTo>
                    <a:pt x="1094" y="1097"/>
                  </a:lnTo>
                  <a:lnTo>
                    <a:pt x="1091" y="1109"/>
                  </a:lnTo>
                  <a:lnTo>
                    <a:pt x="1088" y="1121"/>
                  </a:lnTo>
                  <a:lnTo>
                    <a:pt x="1088" y="1134"/>
                  </a:lnTo>
                  <a:lnTo>
                    <a:pt x="1088" y="1180"/>
                  </a:lnTo>
                  <a:lnTo>
                    <a:pt x="991" y="1180"/>
                  </a:lnTo>
                  <a:lnTo>
                    <a:pt x="991" y="126"/>
                  </a:lnTo>
                  <a:lnTo>
                    <a:pt x="991" y="126"/>
                  </a:lnTo>
                  <a:lnTo>
                    <a:pt x="990" y="113"/>
                  </a:lnTo>
                  <a:lnTo>
                    <a:pt x="987" y="101"/>
                  </a:lnTo>
                  <a:lnTo>
                    <a:pt x="984" y="87"/>
                  </a:lnTo>
                  <a:lnTo>
                    <a:pt x="978" y="77"/>
                  </a:lnTo>
                  <a:lnTo>
                    <a:pt x="972" y="65"/>
                  </a:lnTo>
                  <a:lnTo>
                    <a:pt x="965" y="55"/>
                  </a:lnTo>
                  <a:lnTo>
                    <a:pt x="956" y="46"/>
                  </a:lnTo>
                  <a:lnTo>
                    <a:pt x="945" y="37"/>
                  </a:lnTo>
                  <a:lnTo>
                    <a:pt x="933" y="28"/>
                  </a:lnTo>
                  <a:lnTo>
                    <a:pt x="922" y="21"/>
                  </a:lnTo>
                  <a:lnTo>
                    <a:pt x="908" y="15"/>
                  </a:lnTo>
                  <a:lnTo>
                    <a:pt x="895" y="10"/>
                  </a:lnTo>
                  <a:lnTo>
                    <a:pt x="880" y="6"/>
                  </a:lnTo>
                  <a:lnTo>
                    <a:pt x="865" y="3"/>
                  </a:lnTo>
                  <a:lnTo>
                    <a:pt x="850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18" y="0"/>
                  </a:lnTo>
                  <a:lnTo>
                    <a:pt x="803" y="3"/>
                  </a:lnTo>
                  <a:lnTo>
                    <a:pt x="788" y="6"/>
                  </a:lnTo>
                  <a:lnTo>
                    <a:pt x="773" y="10"/>
                  </a:lnTo>
                  <a:lnTo>
                    <a:pt x="760" y="15"/>
                  </a:lnTo>
                  <a:lnTo>
                    <a:pt x="747" y="21"/>
                  </a:lnTo>
                  <a:lnTo>
                    <a:pt x="735" y="28"/>
                  </a:lnTo>
                  <a:lnTo>
                    <a:pt x="724" y="37"/>
                  </a:lnTo>
                  <a:lnTo>
                    <a:pt x="714" y="46"/>
                  </a:lnTo>
                  <a:lnTo>
                    <a:pt x="705" y="55"/>
                  </a:lnTo>
                  <a:lnTo>
                    <a:pt x="696" y="65"/>
                  </a:lnTo>
                  <a:lnTo>
                    <a:pt x="690" y="77"/>
                  </a:lnTo>
                  <a:lnTo>
                    <a:pt x="684" y="87"/>
                  </a:lnTo>
                  <a:lnTo>
                    <a:pt x="681" y="101"/>
                  </a:lnTo>
                  <a:lnTo>
                    <a:pt x="678" y="113"/>
                  </a:lnTo>
                  <a:lnTo>
                    <a:pt x="678" y="126"/>
                  </a:lnTo>
                  <a:lnTo>
                    <a:pt x="678" y="1180"/>
                  </a:lnTo>
                  <a:lnTo>
                    <a:pt x="678" y="1598"/>
                  </a:lnTo>
                  <a:lnTo>
                    <a:pt x="678" y="1650"/>
                  </a:lnTo>
                  <a:lnTo>
                    <a:pt x="680" y="1805"/>
                  </a:lnTo>
                  <a:lnTo>
                    <a:pt x="280" y="1155"/>
                  </a:lnTo>
                  <a:lnTo>
                    <a:pt x="280" y="1155"/>
                  </a:lnTo>
                  <a:lnTo>
                    <a:pt x="272" y="1144"/>
                  </a:lnTo>
                  <a:lnTo>
                    <a:pt x="265" y="1135"/>
                  </a:lnTo>
                  <a:lnTo>
                    <a:pt x="255" y="1126"/>
                  </a:lnTo>
                  <a:lnTo>
                    <a:pt x="244" y="1119"/>
                  </a:lnTo>
                  <a:lnTo>
                    <a:pt x="234" y="1113"/>
                  </a:lnTo>
                  <a:lnTo>
                    <a:pt x="221" y="1109"/>
                  </a:lnTo>
                  <a:lnTo>
                    <a:pt x="209" y="1106"/>
                  </a:lnTo>
                  <a:lnTo>
                    <a:pt x="195" y="1103"/>
                  </a:lnTo>
                  <a:lnTo>
                    <a:pt x="182" y="1101"/>
                  </a:lnTo>
                  <a:lnTo>
                    <a:pt x="167" y="1103"/>
                  </a:lnTo>
                  <a:lnTo>
                    <a:pt x="154" y="1104"/>
                  </a:lnTo>
                  <a:lnTo>
                    <a:pt x="139" y="1106"/>
                  </a:lnTo>
                  <a:lnTo>
                    <a:pt x="124" y="1110"/>
                  </a:lnTo>
                  <a:lnTo>
                    <a:pt x="109" y="1116"/>
                  </a:lnTo>
                  <a:lnTo>
                    <a:pt x="96" y="1122"/>
                  </a:lnTo>
                  <a:lnTo>
                    <a:pt x="81" y="1129"/>
                  </a:lnTo>
                  <a:lnTo>
                    <a:pt x="81" y="1129"/>
                  </a:lnTo>
                  <a:lnTo>
                    <a:pt x="68" y="1138"/>
                  </a:lnTo>
                  <a:lnTo>
                    <a:pt x="56" y="1149"/>
                  </a:lnTo>
                  <a:lnTo>
                    <a:pt x="46" y="1159"/>
                  </a:lnTo>
                  <a:lnTo>
                    <a:pt x="35" y="1169"/>
                  </a:lnTo>
                  <a:lnTo>
                    <a:pt x="26" y="1181"/>
                  </a:lnTo>
                  <a:lnTo>
                    <a:pt x="19" y="1193"/>
                  </a:lnTo>
                  <a:lnTo>
                    <a:pt x="12" y="1206"/>
                  </a:lnTo>
                  <a:lnTo>
                    <a:pt x="7" y="1218"/>
                  </a:lnTo>
                  <a:lnTo>
                    <a:pt x="3" y="1232"/>
                  </a:lnTo>
                  <a:lnTo>
                    <a:pt x="0" y="1245"/>
                  </a:lnTo>
                  <a:lnTo>
                    <a:pt x="0" y="1257"/>
                  </a:lnTo>
                  <a:lnTo>
                    <a:pt x="0" y="1270"/>
                  </a:lnTo>
                  <a:lnTo>
                    <a:pt x="1" y="1284"/>
                  </a:lnTo>
                  <a:lnTo>
                    <a:pt x="4" y="1295"/>
                  </a:lnTo>
                  <a:lnTo>
                    <a:pt x="9" y="1307"/>
                  </a:lnTo>
                  <a:lnTo>
                    <a:pt x="14" y="1318"/>
                  </a:lnTo>
                  <a:lnTo>
                    <a:pt x="708" y="2447"/>
                  </a:lnTo>
                  <a:lnTo>
                    <a:pt x="708" y="2447"/>
                  </a:lnTo>
                  <a:lnTo>
                    <a:pt x="720" y="2484"/>
                  </a:lnTo>
                  <a:lnTo>
                    <a:pt x="729" y="2503"/>
                  </a:lnTo>
                  <a:lnTo>
                    <a:pt x="738" y="2523"/>
                  </a:lnTo>
                  <a:lnTo>
                    <a:pt x="748" y="2542"/>
                  </a:lnTo>
                  <a:lnTo>
                    <a:pt x="760" y="2563"/>
                  </a:lnTo>
                  <a:lnTo>
                    <a:pt x="773" y="2583"/>
                  </a:lnTo>
                  <a:lnTo>
                    <a:pt x="787" y="2603"/>
                  </a:lnTo>
                  <a:lnTo>
                    <a:pt x="803" y="2623"/>
                  </a:lnTo>
                  <a:lnTo>
                    <a:pt x="822" y="2643"/>
                  </a:lnTo>
                  <a:lnTo>
                    <a:pt x="842" y="2660"/>
                  </a:lnTo>
                  <a:lnTo>
                    <a:pt x="864" y="2678"/>
                  </a:lnTo>
                  <a:lnTo>
                    <a:pt x="887" y="2696"/>
                  </a:lnTo>
                  <a:lnTo>
                    <a:pt x="913" y="2711"/>
                  </a:lnTo>
                  <a:lnTo>
                    <a:pt x="941" y="2724"/>
                  </a:lnTo>
                  <a:lnTo>
                    <a:pt x="972" y="2738"/>
                  </a:lnTo>
                  <a:lnTo>
                    <a:pt x="972" y="2738"/>
                  </a:lnTo>
                  <a:lnTo>
                    <a:pt x="973" y="2738"/>
                  </a:lnTo>
                  <a:lnTo>
                    <a:pt x="981" y="2741"/>
                  </a:lnTo>
                  <a:lnTo>
                    <a:pt x="991" y="2745"/>
                  </a:lnTo>
                  <a:lnTo>
                    <a:pt x="1002" y="2755"/>
                  </a:lnTo>
                  <a:lnTo>
                    <a:pt x="1008" y="2761"/>
                  </a:lnTo>
                  <a:lnTo>
                    <a:pt x="1013" y="2770"/>
                  </a:lnTo>
                  <a:lnTo>
                    <a:pt x="1018" y="2781"/>
                  </a:lnTo>
                  <a:lnTo>
                    <a:pt x="1022" y="2791"/>
                  </a:lnTo>
                  <a:lnTo>
                    <a:pt x="1027" y="2806"/>
                  </a:lnTo>
                  <a:lnTo>
                    <a:pt x="1030" y="2821"/>
                  </a:lnTo>
                  <a:lnTo>
                    <a:pt x="1031" y="2838"/>
                  </a:lnTo>
                  <a:lnTo>
                    <a:pt x="1033" y="2859"/>
                  </a:lnTo>
                  <a:lnTo>
                    <a:pt x="1033" y="3158"/>
                  </a:lnTo>
                  <a:lnTo>
                    <a:pt x="2041" y="3153"/>
                  </a:lnTo>
                  <a:lnTo>
                    <a:pt x="2041" y="2775"/>
                  </a:lnTo>
                  <a:lnTo>
                    <a:pt x="2041" y="2775"/>
                  </a:lnTo>
                  <a:lnTo>
                    <a:pt x="2048" y="2770"/>
                  </a:lnTo>
                  <a:lnTo>
                    <a:pt x="2069" y="2761"/>
                  </a:lnTo>
                  <a:lnTo>
                    <a:pt x="2097" y="2743"/>
                  </a:lnTo>
                  <a:lnTo>
                    <a:pt x="2113" y="2733"/>
                  </a:lnTo>
                  <a:lnTo>
                    <a:pt x="2130" y="2720"/>
                  </a:lnTo>
                  <a:lnTo>
                    <a:pt x="2146" y="2703"/>
                  </a:lnTo>
                  <a:lnTo>
                    <a:pt x="2162" y="2686"/>
                  </a:lnTo>
                  <a:lnTo>
                    <a:pt x="2177" y="2666"/>
                  </a:lnTo>
                  <a:lnTo>
                    <a:pt x="2190" y="2646"/>
                  </a:lnTo>
                  <a:lnTo>
                    <a:pt x="2201" y="2622"/>
                  </a:lnTo>
                  <a:lnTo>
                    <a:pt x="2210" y="2595"/>
                  </a:lnTo>
                  <a:lnTo>
                    <a:pt x="2214" y="2580"/>
                  </a:lnTo>
                  <a:lnTo>
                    <a:pt x="2216" y="2567"/>
                  </a:lnTo>
                  <a:lnTo>
                    <a:pt x="2217" y="2551"/>
                  </a:lnTo>
                  <a:lnTo>
                    <a:pt x="2217" y="2536"/>
                  </a:lnTo>
                  <a:lnTo>
                    <a:pt x="2217" y="1604"/>
                  </a:lnTo>
                  <a:lnTo>
                    <a:pt x="2217" y="1180"/>
                  </a:lnTo>
                  <a:lnTo>
                    <a:pt x="2217" y="1134"/>
                  </a:lnTo>
                  <a:lnTo>
                    <a:pt x="2217" y="1134"/>
                  </a:lnTo>
                  <a:lnTo>
                    <a:pt x="2217" y="1121"/>
                  </a:lnTo>
                  <a:lnTo>
                    <a:pt x="2214" y="1109"/>
                  </a:lnTo>
                  <a:lnTo>
                    <a:pt x="2211" y="1097"/>
                  </a:lnTo>
                  <a:lnTo>
                    <a:pt x="2205" y="1085"/>
                  </a:lnTo>
                  <a:lnTo>
                    <a:pt x="2199" y="1073"/>
                  </a:lnTo>
                  <a:lnTo>
                    <a:pt x="2190" y="1064"/>
                  </a:lnTo>
                  <a:lnTo>
                    <a:pt x="2181" y="1054"/>
                  </a:lnTo>
                  <a:lnTo>
                    <a:pt x="2173" y="1045"/>
                  </a:lnTo>
                  <a:lnTo>
                    <a:pt x="2161" y="1038"/>
                  </a:lnTo>
                  <a:lnTo>
                    <a:pt x="2149" y="1030"/>
                  </a:lnTo>
                  <a:lnTo>
                    <a:pt x="2135" y="1023"/>
                  </a:lnTo>
                  <a:lnTo>
                    <a:pt x="2122" y="1018"/>
                  </a:lnTo>
                  <a:lnTo>
                    <a:pt x="2107" y="1014"/>
                  </a:lnTo>
                  <a:lnTo>
                    <a:pt x="2092" y="1011"/>
                  </a:lnTo>
                  <a:lnTo>
                    <a:pt x="2078" y="1009"/>
                  </a:lnTo>
                  <a:lnTo>
                    <a:pt x="2061" y="1008"/>
                  </a:lnTo>
                  <a:lnTo>
                    <a:pt x="2061" y="1008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4" name="Rectangle 122"/>
            <p:cNvSpPr>
              <a:spLocks noChangeArrowheads="1"/>
            </p:cNvSpPr>
            <p:nvPr userDrawn="1"/>
          </p:nvSpPr>
          <p:spPr bwMode="auto">
            <a:xfrm>
              <a:off x="957118" y="2105108"/>
              <a:ext cx="331728" cy="59495"/>
            </a:xfrm>
            <a:prstGeom prst="rect">
              <a:avLst/>
            </a:prstGeom>
            <a:solidFill>
              <a:srgbClr val="D166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5" name="Rectangle 168"/>
            <p:cNvSpPr>
              <a:spLocks noChangeArrowheads="1"/>
            </p:cNvSpPr>
            <p:nvPr userDrawn="1"/>
          </p:nvSpPr>
          <p:spPr bwMode="auto">
            <a:xfrm>
              <a:off x="957118" y="2123476"/>
              <a:ext cx="331728" cy="59495"/>
            </a:xfrm>
            <a:prstGeom prst="rect">
              <a:avLst/>
            </a:prstGeom>
            <a:solidFill>
              <a:srgbClr val="D166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86" name="그룹 206"/>
            <p:cNvGrpSpPr/>
            <p:nvPr userDrawn="1"/>
          </p:nvGrpSpPr>
          <p:grpSpPr>
            <a:xfrm>
              <a:off x="906638" y="2172153"/>
              <a:ext cx="429082" cy="2713121"/>
              <a:chOff x="1015164" y="1713035"/>
              <a:chExt cx="330297" cy="2164701"/>
            </a:xfrm>
          </p:grpSpPr>
          <p:sp>
            <p:nvSpPr>
              <p:cNvPr id="387" name="Rectangle 169"/>
              <p:cNvSpPr>
                <a:spLocks noChangeArrowheads="1"/>
              </p:cNvSpPr>
              <p:nvPr/>
            </p:nvSpPr>
            <p:spPr bwMode="auto">
              <a:xfrm>
                <a:off x="1015164" y="1713035"/>
                <a:ext cx="330297" cy="2164701"/>
              </a:xfrm>
              <a:prstGeom prst="rect">
                <a:avLst/>
              </a:prstGeom>
              <a:solidFill>
                <a:srgbClr val="FAA31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8" name="Rectangle 170"/>
              <p:cNvSpPr>
                <a:spLocks noChangeArrowheads="1"/>
              </p:cNvSpPr>
              <p:nvPr/>
            </p:nvSpPr>
            <p:spPr bwMode="auto">
              <a:xfrm>
                <a:off x="1183088" y="1713035"/>
                <a:ext cx="162373" cy="2164701"/>
              </a:xfrm>
              <a:prstGeom prst="rect">
                <a:avLst/>
              </a:prstGeom>
              <a:solidFill>
                <a:srgbClr val="EF8A2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446" name="그룹 445"/>
          <p:cNvGrpSpPr/>
          <p:nvPr userDrawn="1"/>
        </p:nvGrpSpPr>
        <p:grpSpPr>
          <a:xfrm>
            <a:off x="421297" y="2954629"/>
            <a:ext cx="561080" cy="2149704"/>
            <a:chOff x="542320" y="2688490"/>
            <a:chExt cx="561080" cy="2149704"/>
          </a:xfrm>
        </p:grpSpPr>
        <p:sp>
          <p:nvSpPr>
            <p:cNvPr id="291" name="Freeform 6"/>
            <p:cNvSpPr>
              <a:spLocks/>
            </p:cNvSpPr>
            <p:nvPr userDrawn="1"/>
          </p:nvSpPr>
          <p:spPr bwMode="auto">
            <a:xfrm>
              <a:off x="595037" y="2688490"/>
              <a:ext cx="508363" cy="723483"/>
            </a:xfrm>
            <a:custGeom>
              <a:avLst/>
              <a:gdLst/>
              <a:ahLst/>
              <a:cxnLst>
                <a:cxn ang="0">
                  <a:pos x="2108" y="1114"/>
                </a:cxn>
                <a:cxn ang="0">
                  <a:pos x="2050" y="1102"/>
                </a:cxn>
                <a:cxn ang="0">
                  <a:pos x="1996" y="1108"/>
                </a:cxn>
                <a:cxn ang="0">
                  <a:pos x="1954" y="1135"/>
                </a:cxn>
                <a:cxn ang="0">
                  <a:pos x="1540" y="1649"/>
                </a:cxn>
                <a:cxn ang="0">
                  <a:pos x="1540" y="126"/>
                </a:cxn>
                <a:cxn ang="0">
                  <a:pos x="1528" y="77"/>
                </a:cxn>
                <a:cxn ang="0">
                  <a:pos x="1494" y="37"/>
                </a:cxn>
                <a:cxn ang="0">
                  <a:pos x="1444" y="10"/>
                </a:cxn>
                <a:cxn ang="0">
                  <a:pos x="1383" y="0"/>
                </a:cxn>
                <a:cxn ang="0">
                  <a:pos x="1337" y="5"/>
                </a:cxn>
                <a:cxn ang="0">
                  <a:pos x="1284" y="28"/>
                </a:cxn>
                <a:cxn ang="0">
                  <a:pos x="1247" y="65"/>
                </a:cxn>
                <a:cxn ang="0">
                  <a:pos x="1227" y="112"/>
                </a:cxn>
                <a:cxn ang="0">
                  <a:pos x="1131" y="126"/>
                </a:cxn>
                <a:cxn ang="0">
                  <a:pos x="1123" y="87"/>
                </a:cxn>
                <a:cxn ang="0">
                  <a:pos x="1095" y="45"/>
                </a:cxn>
                <a:cxn ang="0">
                  <a:pos x="1049" y="14"/>
                </a:cxn>
                <a:cxn ang="0">
                  <a:pos x="990" y="0"/>
                </a:cxn>
                <a:cxn ang="0">
                  <a:pos x="943" y="2"/>
                </a:cxn>
                <a:cxn ang="0">
                  <a:pos x="886" y="20"/>
                </a:cxn>
                <a:cxn ang="0">
                  <a:pos x="845" y="54"/>
                </a:cxn>
                <a:cxn ang="0">
                  <a:pos x="821" y="99"/>
                </a:cxn>
                <a:cxn ang="0">
                  <a:pos x="722" y="1179"/>
                </a:cxn>
                <a:cxn ang="0">
                  <a:pos x="719" y="99"/>
                </a:cxn>
                <a:cxn ang="0">
                  <a:pos x="695" y="54"/>
                </a:cxn>
                <a:cxn ang="0">
                  <a:pos x="652" y="20"/>
                </a:cxn>
                <a:cxn ang="0">
                  <a:pos x="597" y="2"/>
                </a:cxn>
                <a:cxn ang="0">
                  <a:pos x="550" y="0"/>
                </a:cxn>
                <a:cxn ang="0">
                  <a:pos x="491" y="14"/>
                </a:cxn>
                <a:cxn ang="0">
                  <a:pos x="445" y="45"/>
                </a:cxn>
                <a:cxn ang="0">
                  <a:pos x="416" y="87"/>
                </a:cxn>
                <a:cxn ang="0">
                  <a:pos x="409" y="1179"/>
                </a:cxn>
                <a:cxn ang="0">
                  <a:pos x="311" y="112"/>
                </a:cxn>
                <a:cxn ang="0">
                  <a:pos x="293" y="65"/>
                </a:cxn>
                <a:cxn ang="0">
                  <a:pos x="256" y="28"/>
                </a:cxn>
                <a:cxn ang="0">
                  <a:pos x="203" y="5"/>
                </a:cxn>
                <a:cxn ang="0">
                  <a:pos x="157" y="0"/>
                </a:cxn>
                <a:cxn ang="0">
                  <a:pos x="95" y="10"/>
                </a:cxn>
                <a:cxn ang="0">
                  <a:pos x="46" y="37"/>
                </a:cxn>
                <a:cxn ang="0">
                  <a:pos x="12" y="77"/>
                </a:cxn>
                <a:cxn ang="0">
                  <a:pos x="0" y="126"/>
                </a:cxn>
                <a:cxn ang="0">
                  <a:pos x="0" y="2535"/>
                </a:cxn>
                <a:cxn ang="0">
                  <a:pos x="7" y="2595"/>
                </a:cxn>
                <a:cxn ang="0">
                  <a:pos x="56" y="2685"/>
                </a:cxn>
                <a:cxn ang="0">
                  <a:pos x="122" y="2743"/>
                </a:cxn>
                <a:cxn ang="0">
                  <a:pos x="178" y="3152"/>
                </a:cxn>
                <a:cxn ang="0">
                  <a:pos x="1186" y="2838"/>
                </a:cxn>
                <a:cxn ang="0">
                  <a:pos x="1199" y="2779"/>
                </a:cxn>
                <a:cxn ang="0">
                  <a:pos x="1227" y="2744"/>
                </a:cxn>
                <a:cxn ang="0">
                  <a:pos x="1247" y="2737"/>
                </a:cxn>
                <a:cxn ang="0">
                  <a:pos x="1355" y="2678"/>
                </a:cxn>
                <a:cxn ang="0">
                  <a:pos x="1430" y="2602"/>
                </a:cxn>
                <a:cxn ang="0">
                  <a:pos x="1481" y="2522"/>
                </a:cxn>
                <a:cxn ang="0">
                  <a:pos x="2204" y="1317"/>
                </a:cxn>
                <a:cxn ang="0">
                  <a:pos x="2217" y="1282"/>
                </a:cxn>
                <a:cxn ang="0">
                  <a:pos x="2214" y="1231"/>
                </a:cxn>
                <a:cxn ang="0">
                  <a:pos x="2192" y="1181"/>
                </a:cxn>
                <a:cxn ang="0">
                  <a:pos x="2149" y="1138"/>
                </a:cxn>
              </a:cxnLst>
              <a:rect l="0" t="0" r="r" b="b"/>
              <a:pathLst>
                <a:path w="2219" h="3158">
                  <a:moveTo>
                    <a:pt x="2136" y="1129"/>
                  </a:moveTo>
                  <a:lnTo>
                    <a:pt x="2136" y="1129"/>
                  </a:lnTo>
                  <a:lnTo>
                    <a:pt x="2122" y="1122"/>
                  </a:lnTo>
                  <a:lnTo>
                    <a:pt x="2108" y="1114"/>
                  </a:lnTo>
                  <a:lnTo>
                    <a:pt x="2093" y="1110"/>
                  </a:lnTo>
                  <a:lnTo>
                    <a:pt x="2079" y="1105"/>
                  </a:lnTo>
                  <a:lnTo>
                    <a:pt x="2065" y="1104"/>
                  </a:lnTo>
                  <a:lnTo>
                    <a:pt x="2050" y="1102"/>
                  </a:lnTo>
                  <a:lnTo>
                    <a:pt x="2037" y="1101"/>
                  </a:lnTo>
                  <a:lnTo>
                    <a:pt x="2023" y="1102"/>
                  </a:lnTo>
                  <a:lnTo>
                    <a:pt x="2010" y="1105"/>
                  </a:lnTo>
                  <a:lnTo>
                    <a:pt x="1996" y="1108"/>
                  </a:lnTo>
                  <a:lnTo>
                    <a:pt x="1985" y="1113"/>
                  </a:lnTo>
                  <a:lnTo>
                    <a:pt x="1973" y="1119"/>
                  </a:lnTo>
                  <a:lnTo>
                    <a:pt x="1962" y="1126"/>
                  </a:lnTo>
                  <a:lnTo>
                    <a:pt x="1954" y="1135"/>
                  </a:lnTo>
                  <a:lnTo>
                    <a:pt x="1945" y="1144"/>
                  </a:lnTo>
                  <a:lnTo>
                    <a:pt x="1937" y="1154"/>
                  </a:lnTo>
                  <a:lnTo>
                    <a:pt x="1537" y="1805"/>
                  </a:lnTo>
                  <a:lnTo>
                    <a:pt x="1540" y="1649"/>
                  </a:lnTo>
                  <a:lnTo>
                    <a:pt x="1540" y="1597"/>
                  </a:lnTo>
                  <a:lnTo>
                    <a:pt x="1540" y="1179"/>
                  </a:lnTo>
                  <a:lnTo>
                    <a:pt x="1540" y="126"/>
                  </a:lnTo>
                  <a:lnTo>
                    <a:pt x="1540" y="126"/>
                  </a:lnTo>
                  <a:lnTo>
                    <a:pt x="1539" y="112"/>
                  </a:lnTo>
                  <a:lnTo>
                    <a:pt x="1537" y="99"/>
                  </a:lnTo>
                  <a:lnTo>
                    <a:pt x="1533" y="87"/>
                  </a:lnTo>
                  <a:lnTo>
                    <a:pt x="1528" y="77"/>
                  </a:lnTo>
                  <a:lnTo>
                    <a:pt x="1521" y="65"/>
                  </a:lnTo>
                  <a:lnTo>
                    <a:pt x="1513" y="54"/>
                  </a:lnTo>
                  <a:lnTo>
                    <a:pt x="1504" y="45"/>
                  </a:lnTo>
                  <a:lnTo>
                    <a:pt x="1494" y="37"/>
                  </a:lnTo>
                  <a:lnTo>
                    <a:pt x="1484" y="28"/>
                  </a:lnTo>
                  <a:lnTo>
                    <a:pt x="1470" y="20"/>
                  </a:lnTo>
                  <a:lnTo>
                    <a:pt x="1458" y="14"/>
                  </a:lnTo>
                  <a:lnTo>
                    <a:pt x="1444" y="10"/>
                  </a:lnTo>
                  <a:lnTo>
                    <a:pt x="1430" y="5"/>
                  </a:lnTo>
                  <a:lnTo>
                    <a:pt x="1415" y="2"/>
                  </a:lnTo>
                  <a:lnTo>
                    <a:pt x="1399" y="0"/>
                  </a:lnTo>
                  <a:lnTo>
                    <a:pt x="1383" y="0"/>
                  </a:lnTo>
                  <a:lnTo>
                    <a:pt x="1383" y="0"/>
                  </a:lnTo>
                  <a:lnTo>
                    <a:pt x="1368" y="0"/>
                  </a:lnTo>
                  <a:lnTo>
                    <a:pt x="1352" y="2"/>
                  </a:lnTo>
                  <a:lnTo>
                    <a:pt x="1337" y="5"/>
                  </a:lnTo>
                  <a:lnTo>
                    <a:pt x="1322" y="10"/>
                  </a:lnTo>
                  <a:lnTo>
                    <a:pt x="1309" y="14"/>
                  </a:lnTo>
                  <a:lnTo>
                    <a:pt x="1295" y="20"/>
                  </a:lnTo>
                  <a:lnTo>
                    <a:pt x="1284" y="28"/>
                  </a:lnTo>
                  <a:lnTo>
                    <a:pt x="1273" y="37"/>
                  </a:lnTo>
                  <a:lnTo>
                    <a:pt x="1263" y="45"/>
                  </a:lnTo>
                  <a:lnTo>
                    <a:pt x="1254" y="54"/>
                  </a:lnTo>
                  <a:lnTo>
                    <a:pt x="1247" y="65"/>
                  </a:lnTo>
                  <a:lnTo>
                    <a:pt x="1239" y="77"/>
                  </a:lnTo>
                  <a:lnTo>
                    <a:pt x="1235" y="87"/>
                  </a:lnTo>
                  <a:lnTo>
                    <a:pt x="1230" y="99"/>
                  </a:lnTo>
                  <a:lnTo>
                    <a:pt x="1227" y="112"/>
                  </a:lnTo>
                  <a:lnTo>
                    <a:pt x="1227" y="126"/>
                  </a:lnTo>
                  <a:lnTo>
                    <a:pt x="1227" y="1179"/>
                  </a:lnTo>
                  <a:lnTo>
                    <a:pt x="1131" y="1179"/>
                  </a:lnTo>
                  <a:lnTo>
                    <a:pt x="1131" y="126"/>
                  </a:lnTo>
                  <a:lnTo>
                    <a:pt x="1131" y="126"/>
                  </a:lnTo>
                  <a:lnTo>
                    <a:pt x="1129" y="112"/>
                  </a:lnTo>
                  <a:lnTo>
                    <a:pt x="1128" y="99"/>
                  </a:lnTo>
                  <a:lnTo>
                    <a:pt x="1123" y="87"/>
                  </a:lnTo>
                  <a:lnTo>
                    <a:pt x="1119" y="77"/>
                  </a:lnTo>
                  <a:lnTo>
                    <a:pt x="1112" y="65"/>
                  </a:lnTo>
                  <a:lnTo>
                    <a:pt x="1104" y="54"/>
                  </a:lnTo>
                  <a:lnTo>
                    <a:pt x="1095" y="45"/>
                  </a:lnTo>
                  <a:lnTo>
                    <a:pt x="1085" y="37"/>
                  </a:lnTo>
                  <a:lnTo>
                    <a:pt x="1075" y="28"/>
                  </a:lnTo>
                  <a:lnTo>
                    <a:pt x="1061" y="20"/>
                  </a:lnTo>
                  <a:lnTo>
                    <a:pt x="1049" y="14"/>
                  </a:lnTo>
                  <a:lnTo>
                    <a:pt x="1036" y="10"/>
                  </a:lnTo>
                  <a:lnTo>
                    <a:pt x="1021" y="5"/>
                  </a:lnTo>
                  <a:lnTo>
                    <a:pt x="1006" y="2"/>
                  </a:lnTo>
                  <a:lnTo>
                    <a:pt x="990" y="0"/>
                  </a:lnTo>
                  <a:lnTo>
                    <a:pt x="974" y="0"/>
                  </a:lnTo>
                  <a:lnTo>
                    <a:pt x="974" y="0"/>
                  </a:lnTo>
                  <a:lnTo>
                    <a:pt x="959" y="0"/>
                  </a:lnTo>
                  <a:lnTo>
                    <a:pt x="943" y="2"/>
                  </a:lnTo>
                  <a:lnTo>
                    <a:pt x="928" y="5"/>
                  </a:lnTo>
                  <a:lnTo>
                    <a:pt x="913" y="10"/>
                  </a:lnTo>
                  <a:lnTo>
                    <a:pt x="900" y="14"/>
                  </a:lnTo>
                  <a:lnTo>
                    <a:pt x="886" y="20"/>
                  </a:lnTo>
                  <a:lnTo>
                    <a:pt x="874" y="28"/>
                  </a:lnTo>
                  <a:lnTo>
                    <a:pt x="864" y="37"/>
                  </a:lnTo>
                  <a:lnTo>
                    <a:pt x="854" y="45"/>
                  </a:lnTo>
                  <a:lnTo>
                    <a:pt x="845" y="54"/>
                  </a:lnTo>
                  <a:lnTo>
                    <a:pt x="837" y="65"/>
                  </a:lnTo>
                  <a:lnTo>
                    <a:pt x="830" y="77"/>
                  </a:lnTo>
                  <a:lnTo>
                    <a:pt x="826" y="87"/>
                  </a:lnTo>
                  <a:lnTo>
                    <a:pt x="821" y="99"/>
                  </a:lnTo>
                  <a:lnTo>
                    <a:pt x="820" y="112"/>
                  </a:lnTo>
                  <a:lnTo>
                    <a:pt x="818" y="126"/>
                  </a:lnTo>
                  <a:lnTo>
                    <a:pt x="818" y="1179"/>
                  </a:lnTo>
                  <a:lnTo>
                    <a:pt x="722" y="1179"/>
                  </a:lnTo>
                  <a:lnTo>
                    <a:pt x="722" y="126"/>
                  </a:lnTo>
                  <a:lnTo>
                    <a:pt x="722" y="126"/>
                  </a:lnTo>
                  <a:lnTo>
                    <a:pt x="720" y="112"/>
                  </a:lnTo>
                  <a:lnTo>
                    <a:pt x="719" y="99"/>
                  </a:lnTo>
                  <a:lnTo>
                    <a:pt x="714" y="87"/>
                  </a:lnTo>
                  <a:lnTo>
                    <a:pt x="710" y="77"/>
                  </a:lnTo>
                  <a:lnTo>
                    <a:pt x="703" y="65"/>
                  </a:lnTo>
                  <a:lnTo>
                    <a:pt x="695" y="54"/>
                  </a:lnTo>
                  <a:lnTo>
                    <a:pt x="686" y="45"/>
                  </a:lnTo>
                  <a:lnTo>
                    <a:pt x="676" y="37"/>
                  </a:lnTo>
                  <a:lnTo>
                    <a:pt x="665" y="28"/>
                  </a:lnTo>
                  <a:lnTo>
                    <a:pt x="652" y="20"/>
                  </a:lnTo>
                  <a:lnTo>
                    <a:pt x="640" y="14"/>
                  </a:lnTo>
                  <a:lnTo>
                    <a:pt x="627" y="10"/>
                  </a:lnTo>
                  <a:lnTo>
                    <a:pt x="612" y="5"/>
                  </a:lnTo>
                  <a:lnTo>
                    <a:pt x="597" y="2"/>
                  </a:lnTo>
                  <a:lnTo>
                    <a:pt x="581" y="0"/>
                  </a:lnTo>
                  <a:lnTo>
                    <a:pt x="565" y="0"/>
                  </a:lnTo>
                  <a:lnTo>
                    <a:pt x="565" y="0"/>
                  </a:lnTo>
                  <a:lnTo>
                    <a:pt x="550" y="0"/>
                  </a:lnTo>
                  <a:lnTo>
                    <a:pt x="534" y="2"/>
                  </a:lnTo>
                  <a:lnTo>
                    <a:pt x="519" y="5"/>
                  </a:lnTo>
                  <a:lnTo>
                    <a:pt x="504" y="10"/>
                  </a:lnTo>
                  <a:lnTo>
                    <a:pt x="491" y="14"/>
                  </a:lnTo>
                  <a:lnTo>
                    <a:pt x="479" y="20"/>
                  </a:lnTo>
                  <a:lnTo>
                    <a:pt x="465" y="28"/>
                  </a:lnTo>
                  <a:lnTo>
                    <a:pt x="455" y="37"/>
                  </a:lnTo>
                  <a:lnTo>
                    <a:pt x="445" y="45"/>
                  </a:lnTo>
                  <a:lnTo>
                    <a:pt x="436" y="54"/>
                  </a:lnTo>
                  <a:lnTo>
                    <a:pt x="428" y="65"/>
                  </a:lnTo>
                  <a:lnTo>
                    <a:pt x="421" y="77"/>
                  </a:lnTo>
                  <a:lnTo>
                    <a:pt x="416" y="87"/>
                  </a:lnTo>
                  <a:lnTo>
                    <a:pt x="412" y="99"/>
                  </a:lnTo>
                  <a:lnTo>
                    <a:pt x="411" y="112"/>
                  </a:lnTo>
                  <a:lnTo>
                    <a:pt x="409" y="126"/>
                  </a:lnTo>
                  <a:lnTo>
                    <a:pt x="409" y="1179"/>
                  </a:lnTo>
                  <a:lnTo>
                    <a:pt x="313" y="1179"/>
                  </a:lnTo>
                  <a:lnTo>
                    <a:pt x="313" y="126"/>
                  </a:lnTo>
                  <a:lnTo>
                    <a:pt x="313" y="126"/>
                  </a:lnTo>
                  <a:lnTo>
                    <a:pt x="311" y="112"/>
                  </a:lnTo>
                  <a:lnTo>
                    <a:pt x="310" y="99"/>
                  </a:lnTo>
                  <a:lnTo>
                    <a:pt x="305" y="87"/>
                  </a:lnTo>
                  <a:lnTo>
                    <a:pt x="301" y="77"/>
                  </a:lnTo>
                  <a:lnTo>
                    <a:pt x="293" y="65"/>
                  </a:lnTo>
                  <a:lnTo>
                    <a:pt x="286" y="54"/>
                  </a:lnTo>
                  <a:lnTo>
                    <a:pt x="277" y="45"/>
                  </a:lnTo>
                  <a:lnTo>
                    <a:pt x="267" y="37"/>
                  </a:lnTo>
                  <a:lnTo>
                    <a:pt x="256" y="28"/>
                  </a:lnTo>
                  <a:lnTo>
                    <a:pt x="243" y="20"/>
                  </a:lnTo>
                  <a:lnTo>
                    <a:pt x="231" y="14"/>
                  </a:lnTo>
                  <a:lnTo>
                    <a:pt x="218" y="10"/>
                  </a:lnTo>
                  <a:lnTo>
                    <a:pt x="203" y="5"/>
                  </a:lnTo>
                  <a:lnTo>
                    <a:pt x="188" y="2"/>
                  </a:lnTo>
                  <a:lnTo>
                    <a:pt x="172" y="0"/>
                  </a:lnTo>
                  <a:lnTo>
                    <a:pt x="157" y="0"/>
                  </a:lnTo>
                  <a:lnTo>
                    <a:pt x="157" y="0"/>
                  </a:lnTo>
                  <a:lnTo>
                    <a:pt x="141" y="0"/>
                  </a:lnTo>
                  <a:lnTo>
                    <a:pt x="125" y="2"/>
                  </a:lnTo>
                  <a:lnTo>
                    <a:pt x="110" y="5"/>
                  </a:lnTo>
                  <a:lnTo>
                    <a:pt x="95" y="10"/>
                  </a:lnTo>
                  <a:lnTo>
                    <a:pt x="82" y="14"/>
                  </a:lnTo>
                  <a:lnTo>
                    <a:pt x="70" y="20"/>
                  </a:lnTo>
                  <a:lnTo>
                    <a:pt x="56" y="28"/>
                  </a:lnTo>
                  <a:lnTo>
                    <a:pt x="46" y="37"/>
                  </a:lnTo>
                  <a:lnTo>
                    <a:pt x="36" y="45"/>
                  </a:lnTo>
                  <a:lnTo>
                    <a:pt x="27" y="54"/>
                  </a:lnTo>
                  <a:lnTo>
                    <a:pt x="19" y="65"/>
                  </a:lnTo>
                  <a:lnTo>
                    <a:pt x="12" y="77"/>
                  </a:lnTo>
                  <a:lnTo>
                    <a:pt x="7" y="87"/>
                  </a:lnTo>
                  <a:lnTo>
                    <a:pt x="3" y="99"/>
                  </a:lnTo>
                  <a:lnTo>
                    <a:pt x="1" y="112"/>
                  </a:lnTo>
                  <a:lnTo>
                    <a:pt x="0" y="126"/>
                  </a:lnTo>
                  <a:lnTo>
                    <a:pt x="0" y="1179"/>
                  </a:lnTo>
                  <a:lnTo>
                    <a:pt x="0" y="1597"/>
                  </a:lnTo>
                  <a:lnTo>
                    <a:pt x="0" y="2535"/>
                  </a:lnTo>
                  <a:lnTo>
                    <a:pt x="0" y="2535"/>
                  </a:lnTo>
                  <a:lnTo>
                    <a:pt x="0" y="2550"/>
                  </a:lnTo>
                  <a:lnTo>
                    <a:pt x="1" y="2567"/>
                  </a:lnTo>
                  <a:lnTo>
                    <a:pt x="4" y="2580"/>
                  </a:lnTo>
                  <a:lnTo>
                    <a:pt x="7" y="2595"/>
                  </a:lnTo>
                  <a:lnTo>
                    <a:pt x="16" y="2621"/>
                  </a:lnTo>
                  <a:lnTo>
                    <a:pt x="28" y="2645"/>
                  </a:lnTo>
                  <a:lnTo>
                    <a:pt x="42" y="2666"/>
                  </a:lnTo>
                  <a:lnTo>
                    <a:pt x="56" y="2685"/>
                  </a:lnTo>
                  <a:lnTo>
                    <a:pt x="73" y="2703"/>
                  </a:lnTo>
                  <a:lnTo>
                    <a:pt x="89" y="2718"/>
                  </a:lnTo>
                  <a:lnTo>
                    <a:pt x="105" y="2731"/>
                  </a:lnTo>
                  <a:lnTo>
                    <a:pt x="122" y="2743"/>
                  </a:lnTo>
                  <a:lnTo>
                    <a:pt x="150" y="2761"/>
                  </a:lnTo>
                  <a:lnTo>
                    <a:pt x="169" y="2770"/>
                  </a:lnTo>
                  <a:lnTo>
                    <a:pt x="178" y="2774"/>
                  </a:lnTo>
                  <a:lnTo>
                    <a:pt x="178" y="3152"/>
                  </a:lnTo>
                  <a:lnTo>
                    <a:pt x="1186" y="3158"/>
                  </a:lnTo>
                  <a:lnTo>
                    <a:pt x="1186" y="2859"/>
                  </a:lnTo>
                  <a:lnTo>
                    <a:pt x="1186" y="2859"/>
                  </a:lnTo>
                  <a:lnTo>
                    <a:pt x="1186" y="2838"/>
                  </a:lnTo>
                  <a:lnTo>
                    <a:pt x="1189" y="2820"/>
                  </a:lnTo>
                  <a:lnTo>
                    <a:pt x="1192" y="2805"/>
                  </a:lnTo>
                  <a:lnTo>
                    <a:pt x="1195" y="2790"/>
                  </a:lnTo>
                  <a:lnTo>
                    <a:pt x="1199" y="2779"/>
                  </a:lnTo>
                  <a:lnTo>
                    <a:pt x="1205" y="2770"/>
                  </a:lnTo>
                  <a:lnTo>
                    <a:pt x="1211" y="2761"/>
                  </a:lnTo>
                  <a:lnTo>
                    <a:pt x="1215" y="2755"/>
                  </a:lnTo>
                  <a:lnTo>
                    <a:pt x="1227" y="2744"/>
                  </a:lnTo>
                  <a:lnTo>
                    <a:pt x="1238" y="2740"/>
                  </a:lnTo>
                  <a:lnTo>
                    <a:pt x="1244" y="2737"/>
                  </a:lnTo>
                  <a:lnTo>
                    <a:pt x="1247" y="2737"/>
                  </a:lnTo>
                  <a:lnTo>
                    <a:pt x="1247" y="2737"/>
                  </a:lnTo>
                  <a:lnTo>
                    <a:pt x="1276" y="2724"/>
                  </a:lnTo>
                  <a:lnTo>
                    <a:pt x="1304" y="2710"/>
                  </a:lnTo>
                  <a:lnTo>
                    <a:pt x="1331" y="2694"/>
                  </a:lnTo>
                  <a:lnTo>
                    <a:pt x="1355" y="2678"/>
                  </a:lnTo>
                  <a:lnTo>
                    <a:pt x="1375" y="2660"/>
                  </a:lnTo>
                  <a:lnTo>
                    <a:pt x="1396" y="2642"/>
                  </a:lnTo>
                  <a:lnTo>
                    <a:pt x="1414" y="2623"/>
                  </a:lnTo>
                  <a:lnTo>
                    <a:pt x="1430" y="2602"/>
                  </a:lnTo>
                  <a:lnTo>
                    <a:pt x="1445" y="2583"/>
                  </a:lnTo>
                  <a:lnTo>
                    <a:pt x="1458" y="2562"/>
                  </a:lnTo>
                  <a:lnTo>
                    <a:pt x="1470" y="2541"/>
                  </a:lnTo>
                  <a:lnTo>
                    <a:pt x="1481" y="2522"/>
                  </a:lnTo>
                  <a:lnTo>
                    <a:pt x="1490" y="2503"/>
                  </a:lnTo>
                  <a:lnTo>
                    <a:pt x="1497" y="2484"/>
                  </a:lnTo>
                  <a:lnTo>
                    <a:pt x="1509" y="2447"/>
                  </a:lnTo>
                  <a:lnTo>
                    <a:pt x="2204" y="1317"/>
                  </a:lnTo>
                  <a:lnTo>
                    <a:pt x="2204" y="1317"/>
                  </a:lnTo>
                  <a:lnTo>
                    <a:pt x="2210" y="1307"/>
                  </a:lnTo>
                  <a:lnTo>
                    <a:pt x="2214" y="1295"/>
                  </a:lnTo>
                  <a:lnTo>
                    <a:pt x="2217" y="1282"/>
                  </a:lnTo>
                  <a:lnTo>
                    <a:pt x="2219" y="1270"/>
                  </a:lnTo>
                  <a:lnTo>
                    <a:pt x="2219" y="1256"/>
                  </a:lnTo>
                  <a:lnTo>
                    <a:pt x="2217" y="1245"/>
                  </a:lnTo>
                  <a:lnTo>
                    <a:pt x="2214" y="1231"/>
                  </a:lnTo>
                  <a:lnTo>
                    <a:pt x="2211" y="1218"/>
                  </a:lnTo>
                  <a:lnTo>
                    <a:pt x="2205" y="1206"/>
                  </a:lnTo>
                  <a:lnTo>
                    <a:pt x="2200" y="1193"/>
                  </a:lnTo>
                  <a:lnTo>
                    <a:pt x="2192" y="1181"/>
                  </a:lnTo>
                  <a:lnTo>
                    <a:pt x="2183" y="1169"/>
                  </a:lnTo>
                  <a:lnTo>
                    <a:pt x="2173" y="1159"/>
                  </a:lnTo>
                  <a:lnTo>
                    <a:pt x="2161" y="1148"/>
                  </a:lnTo>
                  <a:lnTo>
                    <a:pt x="2149" y="1138"/>
                  </a:lnTo>
                  <a:lnTo>
                    <a:pt x="2136" y="1129"/>
                  </a:lnTo>
                  <a:lnTo>
                    <a:pt x="2136" y="1129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9" name="Rectangle 99"/>
            <p:cNvSpPr>
              <a:spLocks noChangeArrowheads="1"/>
            </p:cNvSpPr>
            <p:nvPr userDrawn="1"/>
          </p:nvSpPr>
          <p:spPr bwMode="auto">
            <a:xfrm>
              <a:off x="592800" y="3371510"/>
              <a:ext cx="331727" cy="18029"/>
            </a:xfrm>
            <a:prstGeom prst="rect">
              <a:avLst/>
            </a:prstGeom>
            <a:solidFill>
              <a:srgbClr val="06395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0" name="Rectangle 100"/>
            <p:cNvSpPr>
              <a:spLocks noChangeArrowheads="1"/>
            </p:cNvSpPr>
            <p:nvPr userDrawn="1"/>
          </p:nvSpPr>
          <p:spPr bwMode="auto">
            <a:xfrm>
              <a:off x="592800" y="3389539"/>
              <a:ext cx="331727" cy="61297"/>
            </a:xfrm>
            <a:prstGeom prst="rect">
              <a:avLst/>
            </a:prstGeom>
            <a:solidFill>
              <a:srgbClr val="91C4D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1" name="Rectangle 101"/>
            <p:cNvSpPr>
              <a:spLocks noChangeArrowheads="1"/>
            </p:cNvSpPr>
            <p:nvPr userDrawn="1"/>
          </p:nvSpPr>
          <p:spPr bwMode="auto">
            <a:xfrm>
              <a:off x="756862" y="3389539"/>
              <a:ext cx="167667" cy="61297"/>
            </a:xfrm>
            <a:prstGeom prst="rect">
              <a:avLst/>
            </a:prstGeom>
            <a:solidFill>
              <a:srgbClr val="66A7C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2" name="Rectangle 145"/>
            <p:cNvSpPr>
              <a:spLocks noChangeArrowheads="1"/>
            </p:cNvSpPr>
            <p:nvPr userDrawn="1"/>
          </p:nvSpPr>
          <p:spPr bwMode="auto">
            <a:xfrm>
              <a:off x="592800" y="3371510"/>
              <a:ext cx="331727" cy="18029"/>
            </a:xfrm>
            <a:prstGeom prst="rect">
              <a:avLst/>
            </a:prstGeom>
            <a:solidFill>
              <a:srgbClr val="06395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3" name="Rectangle 146"/>
            <p:cNvSpPr>
              <a:spLocks noChangeArrowheads="1"/>
            </p:cNvSpPr>
            <p:nvPr userDrawn="1"/>
          </p:nvSpPr>
          <p:spPr bwMode="auto">
            <a:xfrm>
              <a:off x="592800" y="3389539"/>
              <a:ext cx="331727" cy="61297"/>
            </a:xfrm>
            <a:prstGeom prst="rect">
              <a:avLst/>
            </a:prstGeom>
            <a:solidFill>
              <a:srgbClr val="91C4D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4" name="Rectangle 147"/>
            <p:cNvSpPr>
              <a:spLocks noChangeArrowheads="1"/>
            </p:cNvSpPr>
            <p:nvPr userDrawn="1"/>
          </p:nvSpPr>
          <p:spPr bwMode="auto">
            <a:xfrm>
              <a:off x="756862" y="3389539"/>
              <a:ext cx="167667" cy="61297"/>
            </a:xfrm>
            <a:prstGeom prst="rect">
              <a:avLst/>
            </a:prstGeom>
            <a:solidFill>
              <a:srgbClr val="66A7C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95" name="그룹 215"/>
            <p:cNvGrpSpPr/>
            <p:nvPr userDrawn="1"/>
          </p:nvGrpSpPr>
          <p:grpSpPr>
            <a:xfrm>
              <a:off x="542320" y="3436413"/>
              <a:ext cx="429083" cy="1401781"/>
              <a:chOff x="577465" y="2729371"/>
              <a:chExt cx="330298" cy="1079058"/>
            </a:xfrm>
          </p:grpSpPr>
          <p:grpSp>
            <p:nvGrpSpPr>
              <p:cNvPr id="396" name="그룹 214"/>
              <p:cNvGrpSpPr/>
              <p:nvPr/>
            </p:nvGrpSpPr>
            <p:grpSpPr>
              <a:xfrm>
                <a:off x="577465" y="2729371"/>
                <a:ext cx="330298" cy="1079058"/>
                <a:chOff x="577465" y="2729371"/>
                <a:chExt cx="330298" cy="1079058"/>
              </a:xfrm>
            </p:grpSpPr>
            <p:sp>
              <p:nvSpPr>
                <p:cNvPr id="404" name="Rectangle 104"/>
                <p:cNvSpPr>
                  <a:spLocks noChangeArrowheads="1"/>
                </p:cNvSpPr>
                <p:nvPr/>
              </p:nvSpPr>
              <p:spPr bwMode="auto">
                <a:xfrm>
                  <a:off x="577465" y="2729371"/>
                  <a:ext cx="330297" cy="1079058"/>
                </a:xfrm>
                <a:prstGeom prst="rect">
                  <a:avLst/>
                </a:prstGeom>
                <a:solidFill>
                  <a:srgbClr val="C2E2D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5" name="Rectangle 105"/>
                <p:cNvSpPr>
                  <a:spLocks noChangeArrowheads="1"/>
                </p:cNvSpPr>
                <p:nvPr/>
              </p:nvSpPr>
              <p:spPr bwMode="auto">
                <a:xfrm>
                  <a:off x="742614" y="2729371"/>
                  <a:ext cx="165149" cy="1079058"/>
                </a:xfrm>
                <a:prstGeom prst="rect">
                  <a:avLst/>
                </a:prstGeom>
                <a:solidFill>
                  <a:srgbClr val="97D4D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97" name="그룹 213"/>
              <p:cNvGrpSpPr/>
              <p:nvPr/>
            </p:nvGrpSpPr>
            <p:grpSpPr>
              <a:xfrm>
                <a:off x="862128" y="2767715"/>
                <a:ext cx="16654" cy="73553"/>
                <a:chOff x="3626676" y="3233809"/>
                <a:chExt cx="16654" cy="73553"/>
              </a:xfrm>
            </p:grpSpPr>
            <p:sp>
              <p:nvSpPr>
                <p:cNvPr id="398" name="Freeform 140"/>
                <p:cNvSpPr>
                  <a:spLocks/>
                </p:cNvSpPr>
                <p:nvPr/>
              </p:nvSpPr>
              <p:spPr bwMode="auto">
                <a:xfrm>
                  <a:off x="3626676" y="3233809"/>
                  <a:ext cx="16654" cy="16654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2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99" name="Freeform 141"/>
                <p:cNvSpPr>
                  <a:spLocks/>
                </p:cNvSpPr>
                <p:nvPr/>
              </p:nvSpPr>
              <p:spPr bwMode="auto">
                <a:xfrm>
                  <a:off x="3626676" y="3261565"/>
                  <a:ext cx="16654" cy="19429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4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0" name="Freeform 142"/>
                <p:cNvSpPr>
                  <a:spLocks/>
                </p:cNvSpPr>
                <p:nvPr/>
              </p:nvSpPr>
              <p:spPr bwMode="auto">
                <a:xfrm>
                  <a:off x="3626676" y="3287933"/>
                  <a:ext cx="16654" cy="19429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4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1" name="Freeform 186"/>
                <p:cNvSpPr>
                  <a:spLocks/>
                </p:cNvSpPr>
                <p:nvPr/>
              </p:nvSpPr>
              <p:spPr bwMode="auto">
                <a:xfrm>
                  <a:off x="3626676" y="3233809"/>
                  <a:ext cx="16654" cy="16654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2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2" name="Freeform 187"/>
                <p:cNvSpPr>
                  <a:spLocks/>
                </p:cNvSpPr>
                <p:nvPr/>
              </p:nvSpPr>
              <p:spPr bwMode="auto">
                <a:xfrm>
                  <a:off x="3626676" y="3261565"/>
                  <a:ext cx="16654" cy="19429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4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3" name="Freeform 188"/>
                <p:cNvSpPr>
                  <a:spLocks/>
                </p:cNvSpPr>
                <p:nvPr/>
              </p:nvSpPr>
              <p:spPr bwMode="auto">
                <a:xfrm>
                  <a:off x="3626676" y="3287933"/>
                  <a:ext cx="16654" cy="19429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4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</p:grpSp>
      <p:grpSp>
        <p:nvGrpSpPr>
          <p:cNvPr id="406" name="그룹 405"/>
          <p:cNvGrpSpPr/>
          <p:nvPr userDrawn="1"/>
        </p:nvGrpSpPr>
        <p:grpSpPr>
          <a:xfrm>
            <a:off x="3711850" y="3177342"/>
            <a:ext cx="590407" cy="2294915"/>
            <a:chOff x="3474966" y="2067694"/>
            <a:chExt cx="590407" cy="2294915"/>
          </a:xfrm>
        </p:grpSpPr>
        <p:sp>
          <p:nvSpPr>
            <p:cNvPr id="407" name="Freeform 5"/>
            <p:cNvSpPr>
              <a:spLocks/>
            </p:cNvSpPr>
            <p:nvPr userDrawn="1"/>
          </p:nvSpPr>
          <p:spPr bwMode="auto">
            <a:xfrm>
              <a:off x="3474966" y="2067694"/>
              <a:ext cx="543852" cy="774689"/>
            </a:xfrm>
            <a:custGeom>
              <a:avLst/>
              <a:gdLst/>
              <a:ahLst/>
              <a:cxnLst>
                <a:cxn ang="0">
                  <a:pos x="2030" y="1011"/>
                </a:cxn>
                <a:cxn ang="0">
                  <a:pos x="1974" y="1030"/>
                </a:cxn>
                <a:cxn ang="0">
                  <a:pos x="1932" y="1064"/>
                </a:cxn>
                <a:cxn ang="0">
                  <a:pos x="1909" y="1109"/>
                </a:cxn>
                <a:cxn ang="0">
                  <a:pos x="1809" y="1180"/>
                </a:cxn>
                <a:cxn ang="0">
                  <a:pos x="1805" y="1095"/>
                </a:cxn>
                <a:cxn ang="0">
                  <a:pos x="1783" y="1051"/>
                </a:cxn>
                <a:cxn ang="0">
                  <a:pos x="1740" y="1017"/>
                </a:cxn>
                <a:cxn ang="0">
                  <a:pos x="1683" y="999"/>
                </a:cxn>
                <a:cxn ang="0">
                  <a:pos x="1636" y="996"/>
                </a:cxn>
                <a:cxn ang="0">
                  <a:pos x="1578" y="1011"/>
                </a:cxn>
                <a:cxn ang="0">
                  <a:pos x="1532" y="1042"/>
                </a:cxn>
                <a:cxn ang="0">
                  <a:pos x="1503" y="1083"/>
                </a:cxn>
                <a:cxn ang="0">
                  <a:pos x="1497" y="1180"/>
                </a:cxn>
                <a:cxn ang="0">
                  <a:pos x="1399" y="1121"/>
                </a:cxn>
                <a:cxn ang="0">
                  <a:pos x="1381" y="1073"/>
                </a:cxn>
                <a:cxn ang="0">
                  <a:pos x="1343" y="1038"/>
                </a:cxn>
                <a:cxn ang="0">
                  <a:pos x="1289" y="1014"/>
                </a:cxn>
                <a:cxn ang="0">
                  <a:pos x="1243" y="1008"/>
                </a:cxn>
                <a:cxn ang="0">
                  <a:pos x="1182" y="1018"/>
                </a:cxn>
                <a:cxn ang="0">
                  <a:pos x="1132" y="1045"/>
                </a:cxn>
                <a:cxn ang="0">
                  <a:pos x="1099" y="1085"/>
                </a:cxn>
                <a:cxn ang="0">
                  <a:pos x="1088" y="1134"/>
                </a:cxn>
                <a:cxn ang="0">
                  <a:pos x="991" y="126"/>
                </a:cxn>
                <a:cxn ang="0">
                  <a:pos x="978" y="77"/>
                </a:cxn>
                <a:cxn ang="0">
                  <a:pos x="945" y="37"/>
                </a:cxn>
                <a:cxn ang="0">
                  <a:pos x="895" y="10"/>
                </a:cxn>
                <a:cxn ang="0">
                  <a:pos x="834" y="0"/>
                </a:cxn>
                <a:cxn ang="0">
                  <a:pos x="788" y="6"/>
                </a:cxn>
                <a:cxn ang="0">
                  <a:pos x="735" y="28"/>
                </a:cxn>
                <a:cxn ang="0">
                  <a:pos x="696" y="65"/>
                </a:cxn>
                <a:cxn ang="0">
                  <a:pos x="678" y="113"/>
                </a:cxn>
                <a:cxn ang="0">
                  <a:pos x="678" y="1650"/>
                </a:cxn>
                <a:cxn ang="0">
                  <a:pos x="272" y="1144"/>
                </a:cxn>
                <a:cxn ang="0">
                  <a:pos x="234" y="1113"/>
                </a:cxn>
                <a:cxn ang="0">
                  <a:pos x="182" y="1101"/>
                </a:cxn>
                <a:cxn ang="0">
                  <a:pos x="124" y="1110"/>
                </a:cxn>
                <a:cxn ang="0">
                  <a:pos x="81" y="1129"/>
                </a:cxn>
                <a:cxn ang="0">
                  <a:pos x="35" y="1169"/>
                </a:cxn>
                <a:cxn ang="0">
                  <a:pos x="7" y="1218"/>
                </a:cxn>
                <a:cxn ang="0">
                  <a:pos x="0" y="1270"/>
                </a:cxn>
                <a:cxn ang="0">
                  <a:pos x="14" y="1318"/>
                </a:cxn>
                <a:cxn ang="0">
                  <a:pos x="729" y="2503"/>
                </a:cxn>
                <a:cxn ang="0">
                  <a:pos x="773" y="2583"/>
                </a:cxn>
                <a:cxn ang="0">
                  <a:pos x="842" y="2660"/>
                </a:cxn>
                <a:cxn ang="0">
                  <a:pos x="941" y="2724"/>
                </a:cxn>
                <a:cxn ang="0">
                  <a:pos x="981" y="2741"/>
                </a:cxn>
                <a:cxn ang="0">
                  <a:pos x="1013" y="2770"/>
                </a:cxn>
                <a:cxn ang="0">
                  <a:pos x="1030" y="2821"/>
                </a:cxn>
                <a:cxn ang="0">
                  <a:pos x="2041" y="3153"/>
                </a:cxn>
                <a:cxn ang="0">
                  <a:pos x="2069" y="2761"/>
                </a:cxn>
                <a:cxn ang="0">
                  <a:pos x="2146" y="2703"/>
                </a:cxn>
                <a:cxn ang="0">
                  <a:pos x="2201" y="2622"/>
                </a:cxn>
                <a:cxn ang="0">
                  <a:pos x="2217" y="2551"/>
                </a:cxn>
                <a:cxn ang="0">
                  <a:pos x="2217" y="1134"/>
                </a:cxn>
                <a:cxn ang="0">
                  <a:pos x="2211" y="1097"/>
                </a:cxn>
                <a:cxn ang="0">
                  <a:pos x="2181" y="1054"/>
                </a:cxn>
                <a:cxn ang="0">
                  <a:pos x="2135" y="1023"/>
                </a:cxn>
                <a:cxn ang="0">
                  <a:pos x="2078" y="1009"/>
                </a:cxn>
              </a:cxnLst>
              <a:rect l="0" t="0" r="r" b="b"/>
              <a:pathLst>
                <a:path w="2217" h="3158">
                  <a:moveTo>
                    <a:pt x="2061" y="1008"/>
                  </a:moveTo>
                  <a:lnTo>
                    <a:pt x="2061" y="1008"/>
                  </a:lnTo>
                  <a:lnTo>
                    <a:pt x="2045" y="1009"/>
                  </a:lnTo>
                  <a:lnTo>
                    <a:pt x="2030" y="1011"/>
                  </a:lnTo>
                  <a:lnTo>
                    <a:pt x="2015" y="1014"/>
                  </a:lnTo>
                  <a:lnTo>
                    <a:pt x="2001" y="1018"/>
                  </a:lnTo>
                  <a:lnTo>
                    <a:pt x="1987" y="1023"/>
                  </a:lnTo>
                  <a:lnTo>
                    <a:pt x="1974" y="1030"/>
                  </a:lnTo>
                  <a:lnTo>
                    <a:pt x="1962" y="1038"/>
                  </a:lnTo>
                  <a:lnTo>
                    <a:pt x="1950" y="1045"/>
                  </a:lnTo>
                  <a:lnTo>
                    <a:pt x="1941" y="1054"/>
                  </a:lnTo>
                  <a:lnTo>
                    <a:pt x="1932" y="1064"/>
                  </a:lnTo>
                  <a:lnTo>
                    <a:pt x="1924" y="1073"/>
                  </a:lnTo>
                  <a:lnTo>
                    <a:pt x="1918" y="1085"/>
                  </a:lnTo>
                  <a:lnTo>
                    <a:pt x="1912" y="1097"/>
                  </a:lnTo>
                  <a:lnTo>
                    <a:pt x="1909" y="1109"/>
                  </a:lnTo>
                  <a:lnTo>
                    <a:pt x="1906" y="1121"/>
                  </a:lnTo>
                  <a:lnTo>
                    <a:pt x="1906" y="1134"/>
                  </a:lnTo>
                  <a:lnTo>
                    <a:pt x="1906" y="1180"/>
                  </a:lnTo>
                  <a:lnTo>
                    <a:pt x="1809" y="1180"/>
                  </a:lnTo>
                  <a:lnTo>
                    <a:pt x="1809" y="1122"/>
                  </a:lnTo>
                  <a:lnTo>
                    <a:pt x="1809" y="1122"/>
                  </a:lnTo>
                  <a:lnTo>
                    <a:pt x="1808" y="1109"/>
                  </a:lnTo>
                  <a:lnTo>
                    <a:pt x="1805" y="1095"/>
                  </a:lnTo>
                  <a:lnTo>
                    <a:pt x="1802" y="1083"/>
                  </a:lnTo>
                  <a:lnTo>
                    <a:pt x="1796" y="1073"/>
                  </a:lnTo>
                  <a:lnTo>
                    <a:pt x="1790" y="1061"/>
                  </a:lnTo>
                  <a:lnTo>
                    <a:pt x="1783" y="1051"/>
                  </a:lnTo>
                  <a:lnTo>
                    <a:pt x="1772" y="1042"/>
                  </a:lnTo>
                  <a:lnTo>
                    <a:pt x="1763" y="1033"/>
                  </a:lnTo>
                  <a:lnTo>
                    <a:pt x="1752" y="1024"/>
                  </a:lnTo>
                  <a:lnTo>
                    <a:pt x="1740" y="1017"/>
                  </a:lnTo>
                  <a:lnTo>
                    <a:pt x="1726" y="1011"/>
                  </a:lnTo>
                  <a:lnTo>
                    <a:pt x="1713" y="1006"/>
                  </a:lnTo>
                  <a:lnTo>
                    <a:pt x="1698" y="1002"/>
                  </a:lnTo>
                  <a:lnTo>
                    <a:pt x="1683" y="999"/>
                  </a:lnTo>
                  <a:lnTo>
                    <a:pt x="1669" y="996"/>
                  </a:lnTo>
                  <a:lnTo>
                    <a:pt x="1652" y="996"/>
                  </a:lnTo>
                  <a:lnTo>
                    <a:pt x="1652" y="996"/>
                  </a:lnTo>
                  <a:lnTo>
                    <a:pt x="1636" y="996"/>
                  </a:lnTo>
                  <a:lnTo>
                    <a:pt x="1621" y="999"/>
                  </a:lnTo>
                  <a:lnTo>
                    <a:pt x="1606" y="1002"/>
                  </a:lnTo>
                  <a:lnTo>
                    <a:pt x="1592" y="1006"/>
                  </a:lnTo>
                  <a:lnTo>
                    <a:pt x="1578" y="1011"/>
                  </a:lnTo>
                  <a:lnTo>
                    <a:pt x="1565" y="1017"/>
                  </a:lnTo>
                  <a:lnTo>
                    <a:pt x="1553" y="1024"/>
                  </a:lnTo>
                  <a:lnTo>
                    <a:pt x="1541" y="1033"/>
                  </a:lnTo>
                  <a:lnTo>
                    <a:pt x="1532" y="1042"/>
                  </a:lnTo>
                  <a:lnTo>
                    <a:pt x="1523" y="1051"/>
                  </a:lnTo>
                  <a:lnTo>
                    <a:pt x="1514" y="1061"/>
                  </a:lnTo>
                  <a:lnTo>
                    <a:pt x="1509" y="1073"/>
                  </a:lnTo>
                  <a:lnTo>
                    <a:pt x="1503" y="1083"/>
                  </a:lnTo>
                  <a:lnTo>
                    <a:pt x="1500" y="1095"/>
                  </a:lnTo>
                  <a:lnTo>
                    <a:pt x="1497" y="1109"/>
                  </a:lnTo>
                  <a:lnTo>
                    <a:pt x="1497" y="1122"/>
                  </a:lnTo>
                  <a:lnTo>
                    <a:pt x="1497" y="1180"/>
                  </a:lnTo>
                  <a:lnTo>
                    <a:pt x="1400" y="1180"/>
                  </a:lnTo>
                  <a:lnTo>
                    <a:pt x="1400" y="1134"/>
                  </a:lnTo>
                  <a:lnTo>
                    <a:pt x="1400" y="1134"/>
                  </a:lnTo>
                  <a:lnTo>
                    <a:pt x="1399" y="1121"/>
                  </a:lnTo>
                  <a:lnTo>
                    <a:pt x="1396" y="1109"/>
                  </a:lnTo>
                  <a:lnTo>
                    <a:pt x="1393" y="1097"/>
                  </a:lnTo>
                  <a:lnTo>
                    <a:pt x="1387" y="1085"/>
                  </a:lnTo>
                  <a:lnTo>
                    <a:pt x="1381" y="1073"/>
                  </a:lnTo>
                  <a:lnTo>
                    <a:pt x="1374" y="1064"/>
                  </a:lnTo>
                  <a:lnTo>
                    <a:pt x="1363" y="1054"/>
                  </a:lnTo>
                  <a:lnTo>
                    <a:pt x="1354" y="1045"/>
                  </a:lnTo>
                  <a:lnTo>
                    <a:pt x="1343" y="1038"/>
                  </a:lnTo>
                  <a:lnTo>
                    <a:pt x="1331" y="1030"/>
                  </a:lnTo>
                  <a:lnTo>
                    <a:pt x="1317" y="1023"/>
                  </a:lnTo>
                  <a:lnTo>
                    <a:pt x="1304" y="1018"/>
                  </a:lnTo>
                  <a:lnTo>
                    <a:pt x="1289" y="1014"/>
                  </a:lnTo>
                  <a:lnTo>
                    <a:pt x="1274" y="1011"/>
                  </a:lnTo>
                  <a:lnTo>
                    <a:pt x="1260" y="1009"/>
                  </a:lnTo>
                  <a:lnTo>
                    <a:pt x="1243" y="1008"/>
                  </a:lnTo>
                  <a:lnTo>
                    <a:pt x="1243" y="1008"/>
                  </a:lnTo>
                  <a:lnTo>
                    <a:pt x="1227" y="1009"/>
                  </a:lnTo>
                  <a:lnTo>
                    <a:pt x="1212" y="1011"/>
                  </a:lnTo>
                  <a:lnTo>
                    <a:pt x="1197" y="1014"/>
                  </a:lnTo>
                  <a:lnTo>
                    <a:pt x="1182" y="1018"/>
                  </a:lnTo>
                  <a:lnTo>
                    <a:pt x="1169" y="1023"/>
                  </a:lnTo>
                  <a:lnTo>
                    <a:pt x="1156" y="1030"/>
                  </a:lnTo>
                  <a:lnTo>
                    <a:pt x="1144" y="1038"/>
                  </a:lnTo>
                  <a:lnTo>
                    <a:pt x="1132" y="1045"/>
                  </a:lnTo>
                  <a:lnTo>
                    <a:pt x="1123" y="1054"/>
                  </a:lnTo>
                  <a:lnTo>
                    <a:pt x="1114" y="1064"/>
                  </a:lnTo>
                  <a:lnTo>
                    <a:pt x="1105" y="1073"/>
                  </a:lnTo>
                  <a:lnTo>
                    <a:pt x="1099" y="1085"/>
                  </a:lnTo>
                  <a:lnTo>
                    <a:pt x="1094" y="1097"/>
                  </a:lnTo>
                  <a:lnTo>
                    <a:pt x="1091" y="1109"/>
                  </a:lnTo>
                  <a:lnTo>
                    <a:pt x="1088" y="1121"/>
                  </a:lnTo>
                  <a:lnTo>
                    <a:pt x="1088" y="1134"/>
                  </a:lnTo>
                  <a:lnTo>
                    <a:pt x="1088" y="1180"/>
                  </a:lnTo>
                  <a:lnTo>
                    <a:pt x="991" y="1180"/>
                  </a:lnTo>
                  <a:lnTo>
                    <a:pt x="991" y="126"/>
                  </a:lnTo>
                  <a:lnTo>
                    <a:pt x="991" y="126"/>
                  </a:lnTo>
                  <a:lnTo>
                    <a:pt x="990" y="113"/>
                  </a:lnTo>
                  <a:lnTo>
                    <a:pt x="987" y="101"/>
                  </a:lnTo>
                  <a:lnTo>
                    <a:pt x="984" y="87"/>
                  </a:lnTo>
                  <a:lnTo>
                    <a:pt x="978" y="77"/>
                  </a:lnTo>
                  <a:lnTo>
                    <a:pt x="972" y="65"/>
                  </a:lnTo>
                  <a:lnTo>
                    <a:pt x="965" y="55"/>
                  </a:lnTo>
                  <a:lnTo>
                    <a:pt x="956" y="46"/>
                  </a:lnTo>
                  <a:lnTo>
                    <a:pt x="945" y="37"/>
                  </a:lnTo>
                  <a:lnTo>
                    <a:pt x="933" y="28"/>
                  </a:lnTo>
                  <a:lnTo>
                    <a:pt x="922" y="21"/>
                  </a:lnTo>
                  <a:lnTo>
                    <a:pt x="908" y="15"/>
                  </a:lnTo>
                  <a:lnTo>
                    <a:pt x="895" y="10"/>
                  </a:lnTo>
                  <a:lnTo>
                    <a:pt x="880" y="6"/>
                  </a:lnTo>
                  <a:lnTo>
                    <a:pt x="865" y="3"/>
                  </a:lnTo>
                  <a:lnTo>
                    <a:pt x="850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18" y="0"/>
                  </a:lnTo>
                  <a:lnTo>
                    <a:pt x="803" y="3"/>
                  </a:lnTo>
                  <a:lnTo>
                    <a:pt x="788" y="6"/>
                  </a:lnTo>
                  <a:lnTo>
                    <a:pt x="773" y="10"/>
                  </a:lnTo>
                  <a:lnTo>
                    <a:pt x="760" y="15"/>
                  </a:lnTo>
                  <a:lnTo>
                    <a:pt x="747" y="21"/>
                  </a:lnTo>
                  <a:lnTo>
                    <a:pt x="735" y="28"/>
                  </a:lnTo>
                  <a:lnTo>
                    <a:pt x="724" y="37"/>
                  </a:lnTo>
                  <a:lnTo>
                    <a:pt x="714" y="46"/>
                  </a:lnTo>
                  <a:lnTo>
                    <a:pt x="705" y="55"/>
                  </a:lnTo>
                  <a:lnTo>
                    <a:pt x="696" y="65"/>
                  </a:lnTo>
                  <a:lnTo>
                    <a:pt x="690" y="77"/>
                  </a:lnTo>
                  <a:lnTo>
                    <a:pt x="684" y="87"/>
                  </a:lnTo>
                  <a:lnTo>
                    <a:pt x="681" y="101"/>
                  </a:lnTo>
                  <a:lnTo>
                    <a:pt x="678" y="113"/>
                  </a:lnTo>
                  <a:lnTo>
                    <a:pt x="678" y="126"/>
                  </a:lnTo>
                  <a:lnTo>
                    <a:pt x="678" y="1180"/>
                  </a:lnTo>
                  <a:lnTo>
                    <a:pt x="678" y="1598"/>
                  </a:lnTo>
                  <a:lnTo>
                    <a:pt x="678" y="1650"/>
                  </a:lnTo>
                  <a:lnTo>
                    <a:pt x="680" y="1805"/>
                  </a:lnTo>
                  <a:lnTo>
                    <a:pt x="280" y="1155"/>
                  </a:lnTo>
                  <a:lnTo>
                    <a:pt x="280" y="1155"/>
                  </a:lnTo>
                  <a:lnTo>
                    <a:pt x="272" y="1144"/>
                  </a:lnTo>
                  <a:lnTo>
                    <a:pt x="265" y="1135"/>
                  </a:lnTo>
                  <a:lnTo>
                    <a:pt x="255" y="1126"/>
                  </a:lnTo>
                  <a:lnTo>
                    <a:pt x="244" y="1119"/>
                  </a:lnTo>
                  <a:lnTo>
                    <a:pt x="234" y="1113"/>
                  </a:lnTo>
                  <a:lnTo>
                    <a:pt x="221" y="1109"/>
                  </a:lnTo>
                  <a:lnTo>
                    <a:pt x="209" y="1106"/>
                  </a:lnTo>
                  <a:lnTo>
                    <a:pt x="195" y="1103"/>
                  </a:lnTo>
                  <a:lnTo>
                    <a:pt x="182" y="1101"/>
                  </a:lnTo>
                  <a:lnTo>
                    <a:pt x="167" y="1103"/>
                  </a:lnTo>
                  <a:lnTo>
                    <a:pt x="154" y="1104"/>
                  </a:lnTo>
                  <a:lnTo>
                    <a:pt x="139" y="1106"/>
                  </a:lnTo>
                  <a:lnTo>
                    <a:pt x="124" y="1110"/>
                  </a:lnTo>
                  <a:lnTo>
                    <a:pt x="109" y="1116"/>
                  </a:lnTo>
                  <a:lnTo>
                    <a:pt x="96" y="1122"/>
                  </a:lnTo>
                  <a:lnTo>
                    <a:pt x="81" y="1129"/>
                  </a:lnTo>
                  <a:lnTo>
                    <a:pt x="81" y="1129"/>
                  </a:lnTo>
                  <a:lnTo>
                    <a:pt x="68" y="1138"/>
                  </a:lnTo>
                  <a:lnTo>
                    <a:pt x="56" y="1149"/>
                  </a:lnTo>
                  <a:lnTo>
                    <a:pt x="46" y="1159"/>
                  </a:lnTo>
                  <a:lnTo>
                    <a:pt x="35" y="1169"/>
                  </a:lnTo>
                  <a:lnTo>
                    <a:pt x="26" y="1181"/>
                  </a:lnTo>
                  <a:lnTo>
                    <a:pt x="19" y="1193"/>
                  </a:lnTo>
                  <a:lnTo>
                    <a:pt x="12" y="1206"/>
                  </a:lnTo>
                  <a:lnTo>
                    <a:pt x="7" y="1218"/>
                  </a:lnTo>
                  <a:lnTo>
                    <a:pt x="3" y="1232"/>
                  </a:lnTo>
                  <a:lnTo>
                    <a:pt x="0" y="1245"/>
                  </a:lnTo>
                  <a:lnTo>
                    <a:pt x="0" y="1257"/>
                  </a:lnTo>
                  <a:lnTo>
                    <a:pt x="0" y="1270"/>
                  </a:lnTo>
                  <a:lnTo>
                    <a:pt x="1" y="1284"/>
                  </a:lnTo>
                  <a:lnTo>
                    <a:pt x="4" y="1295"/>
                  </a:lnTo>
                  <a:lnTo>
                    <a:pt x="9" y="1307"/>
                  </a:lnTo>
                  <a:lnTo>
                    <a:pt x="14" y="1318"/>
                  </a:lnTo>
                  <a:lnTo>
                    <a:pt x="708" y="2447"/>
                  </a:lnTo>
                  <a:lnTo>
                    <a:pt x="708" y="2447"/>
                  </a:lnTo>
                  <a:lnTo>
                    <a:pt x="720" y="2484"/>
                  </a:lnTo>
                  <a:lnTo>
                    <a:pt x="729" y="2503"/>
                  </a:lnTo>
                  <a:lnTo>
                    <a:pt x="738" y="2523"/>
                  </a:lnTo>
                  <a:lnTo>
                    <a:pt x="748" y="2542"/>
                  </a:lnTo>
                  <a:lnTo>
                    <a:pt x="760" y="2563"/>
                  </a:lnTo>
                  <a:lnTo>
                    <a:pt x="773" y="2583"/>
                  </a:lnTo>
                  <a:lnTo>
                    <a:pt x="787" y="2603"/>
                  </a:lnTo>
                  <a:lnTo>
                    <a:pt x="803" y="2623"/>
                  </a:lnTo>
                  <a:lnTo>
                    <a:pt x="822" y="2643"/>
                  </a:lnTo>
                  <a:lnTo>
                    <a:pt x="842" y="2660"/>
                  </a:lnTo>
                  <a:lnTo>
                    <a:pt x="864" y="2678"/>
                  </a:lnTo>
                  <a:lnTo>
                    <a:pt x="887" y="2696"/>
                  </a:lnTo>
                  <a:lnTo>
                    <a:pt x="913" y="2711"/>
                  </a:lnTo>
                  <a:lnTo>
                    <a:pt x="941" y="2724"/>
                  </a:lnTo>
                  <a:lnTo>
                    <a:pt x="972" y="2738"/>
                  </a:lnTo>
                  <a:lnTo>
                    <a:pt x="972" y="2738"/>
                  </a:lnTo>
                  <a:lnTo>
                    <a:pt x="973" y="2738"/>
                  </a:lnTo>
                  <a:lnTo>
                    <a:pt x="981" y="2741"/>
                  </a:lnTo>
                  <a:lnTo>
                    <a:pt x="991" y="2745"/>
                  </a:lnTo>
                  <a:lnTo>
                    <a:pt x="1002" y="2755"/>
                  </a:lnTo>
                  <a:lnTo>
                    <a:pt x="1008" y="2761"/>
                  </a:lnTo>
                  <a:lnTo>
                    <a:pt x="1013" y="2770"/>
                  </a:lnTo>
                  <a:lnTo>
                    <a:pt x="1018" y="2781"/>
                  </a:lnTo>
                  <a:lnTo>
                    <a:pt x="1022" y="2791"/>
                  </a:lnTo>
                  <a:lnTo>
                    <a:pt x="1027" y="2806"/>
                  </a:lnTo>
                  <a:lnTo>
                    <a:pt x="1030" y="2821"/>
                  </a:lnTo>
                  <a:lnTo>
                    <a:pt x="1031" y="2838"/>
                  </a:lnTo>
                  <a:lnTo>
                    <a:pt x="1033" y="2859"/>
                  </a:lnTo>
                  <a:lnTo>
                    <a:pt x="1033" y="3158"/>
                  </a:lnTo>
                  <a:lnTo>
                    <a:pt x="2041" y="3153"/>
                  </a:lnTo>
                  <a:lnTo>
                    <a:pt x="2041" y="2775"/>
                  </a:lnTo>
                  <a:lnTo>
                    <a:pt x="2041" y="2775"/>
                  </a:lnTo>
                  <a:lnTo>
                    <a:pt x="2048" y="2770"/>
                  </a:lnTo>
                  <a:lnTo>
                    <a:pt x="2069" y="2761"/>
                  </a:lnTo>
                  <a:lnTo>
                    <a:pt x="2097" y="2743"/>
                  </a:lnTo>
                  <a:lnTo>
                    <a:pt x="2113" y="2733"/>
                  </a:lnTo>
                  <a:lnTo>
                    <a:pt x="2130" y="2720"/>
                  </a:lnTo>
                  <a:lnTo>
                    <a:pt x="2146" y="2703"/>
                  </a:lnTo>
                  <a:lnTo>
                    <a:pt x="2162" y="2686"/>
                  </a:lnTo>
                  <a:lnTo>
                    <a:pt x="2177" y="2666"/>
                  </a:lnTo>
                  <a:lnTo>
                    <a:pt x="2190" y="2646"/>
                  </a:lnTo>
                  <a:lnTo>
                    <a:pt x="2201" y="2622"/>
                  </a:lnTo>
                  <a:lnTo>
                    <a:pt x="2210" y="2595"/>
                  </a:lnTo>
                  <a:lnTo>
                    <a:pt x="2214" y="2580"/>
                  </a:lnTo>
                  <a:lnTo>
                    <a:pt x="2216" y="2567"/>
                  </a:lnTo>
                  <a:lnTo>
                    <a:pt x="2217" y="2551"/>
                  </a:lnTo>
                  <a:lnTo>
                    <a:pt x="2217" y="2536"/>
                  </a:lnTo>
                  <a:lnTo>
                    <a:pt x="2217" y="1604"/>
                  </a:lnTo>
                  <a:lnTo>
                    <a:pt x="2217" y="1180"/>
                  </a:lnTo>
                  <a:lnTo>
                    <a:pt x="2217" y="1134"/>
                  </a:lnTo>
                  <a:lnTo>
                    <a:pt x="2217" y="1134"/>
                  </a:lnTo>
                  <a:lnTo>
                    <a:pt x="2217" y="1121"/>
                  </a:lnTo>
                  <a:lnTo>
                    <a:pt x="2214" y="1109"/>
                  </a:lnTo>
                  <a:lnTo>
                    <a:pt x="2211" y="1097"/>
                  </a:lnTo>
                  <a:lnTo>
                    <a:pt x="2205" y="1085"/>
                  </a:lnTo>
                  <a:lnTo>
                    <a:pt x="2199" y="1073"/>
                  </a:lnTo>
                  <a:lnTo>
                    <a:pt x="2190" y="1064"/>
                  </a:lnTo>
                  <a:lnTo>
                    <a:pt x="2181" y="1054"/>
                  </a:lnTo>
                  <a:lnTo>
                    <a:pt x="2173" y="1045"/>
                  </a:lnTo>
                  <a:lnTo>
                    <a:pt x="2161" y="1038"/>
                  </a:lnTo>
                  <a:lnTo>
                    <a:pt x="2149" y="1030"/>
                  </a:lnTo>
                  <a:lnTo>
                    <a:pt x="2135" y="1023"/>
                  </a:lnTo>
                  <a:lnTo>
                    <a:pt x="2122" y="1018"/>
                  </a:lnTo>
                  <a:lnTo>
                    <a:pt x="2107" y="1014"/>
                  </a:lnTo>
                  <a:lnTo>
                    <a:pt x="2092" y="1011"/>
                  </a:lnTo>
                  <a:lnTo>
                    <a:pt x="2078" y="1009"/>
                  </a:lnTo>
                  <a:lnTo>
                    <a:pt x="2061" y="1008"/>
                  </a:lnTo>
                  <a:lnTo>
                    <a:pt x="2061" y="1008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408" name="그룹 185"/>
            <p:cNvGrpSpPr/>
            <p:nvPr userDrawn="1"/>
          </p:nvGrpSpPr>
          <p:grpSpPr>
            <a:xfrm>
              <a:off x="3636291" y="2816486"/>
              <a:ext cx="429082" cy="1546123"/>
              <a:chOff x="3636291" y="2816486"/>
              <a:chExt cx="429082" cy="1546123"/>
            </a:xfrm>
          </p:grpSpPr>
          <p:sp>
            <p:nvSpPr>
              <p:cNvPr id="409" name="Rectangle 126"/>
              <p:cNvSpPr>
                <a:spLocks noChangeArrowheads="1"/>
              </p:cNvSpPr>
              <p:nvPr/>
            </p:nvSpPr>
            <p:spPr bwMode="auto">
              <a:xfrm>
                <a:off x="3686771" y="2816486"/>
                <a:ext cx="331728" cy="59495"/>
              </a:xfrm>
              <a:prstGeom prst="rect">
                <a:avLst/>
              </a:prstGeom>
              <a:solidFill>
                <a:srgbClr val="A3CED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0" name="Rectangle 172"/>
              <p:cNvSpPr>
                <a:spLocks noChangeArrowheads="1"/>
              </p:cNvSpPr>
              <p:nvPr/>
            </p:nvSpPr>
            <p:spPr bwMode="auto">
              <a:xfrm>
                <a:off x="3686771" y="2816486"/>
                <a:ext cx="331728" cy="59495"/>
              </a:xfrm>
              <a:prstGeom prst="rect">
                <a:avLst/>
              </a:prstGeom>
              <a:solidFill>
                <a:srgbClr val="A3CED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grpSp>
            <p:nvGrpSpPr>
              <p:cNvPr id="411" name="그룹 219"/>
              <p:cNvGrpSpPr/>
              <p:nvPr/>
            </p:nvGrpSpPr>
            <p:grpSpPr>
              <a:xfrm>
                <a:off x="3636291" y="2865163"/>
                <a:ext cx="429082" cy="1497446"/>
                <a:chOff x="2772895" y="2660442"/>
                <a:chExt cx="330297" cy="1812471"/>
              </a:xfrm>
            </p:grpSpPr>
            <p:sp>
              <p:nvSpPr>
                <p:cNvPr id="412" name="Rectangle 173"/>
                <p:cNvSpPr>
                  <a:spLocks noChangeArrowheads="1"/>
                </p:cNvSpPr>
                <p:nvPr/>
              </p:nvSpPr>
              <p:spPr bwMode="auto">
                <a:xfrm>
                  <a:off x="2772895" y="2660442"/>
                  <a:ext cx="330297" cy="1812471"/>
                </a:xfrm>
                <a:prstGeom prst="rect">
                  <a:avLst/>
                </a:prstGeom>
                <a:solidFill>
                  <a:srgbClr val="175079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13" name="Rectangle 174"/>
                <p:cNvSpPr>
                  <a:spLocks noChangeArrowheads="1"/>
                </p:cNvSpPr>
                <p:nvPr/>
              </p:nvSpPr>
              <p:spPr bwMode="auto">
                <a:xfrm>
                  <a:off x="2940819" y="2660442"/>
                  <a:ext cx="162373" cy="1812471"/>
                </a:xfrm>
                <a:prstGeom prst="rect">
                  <a:avLst/>
                </a:prstGeom>
                <a:solidFill>
                  <a:srgbClr val="0E3954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</p:grpSp>
      <p:sp>
        <p:nvSpPr>
          <p:cNvPr id="414" name="Freeform 552"/>
          <p:cNvSpPr>
            <a:spLocks/>
          </p:cNvSpPr>
          <p:nvPr userDrawn="1"/>
        </p:nvSpPr>
        <p:spPr bwMode="auto">
          <a:xfrm>
            <a:off x="3103096" y="2253130"/>
            <a:ext cx="331788" cy="361950"/>
          </a:xfrm>
          <a:custGeom>
            <a:avLst/>
            <a:gdLst/>
            <a:ahLst/>
            <a:cxnLst>
              <a:cxn ang="0">
                <a:pos x="418" y="0"/>
              </a:cxn>
              <a:cxn ang="0">
                <a:pos x="418" y="245"/>
              </a:cxn>
              <a:cxn ang="0">
                <a:pos x="418" y="245"/>
              </a:cxn>
              <a:cxn ang="0">
                <a:pos x="416" y="266"/>
              </a:cxn>
              <a:cxn ang="0">
                <a:pos x="413" y="287"/>
              </a:cxn>
              <a:cxn ang="0">
                <a:pos x="407" y="307"/>
              </a:cxn>
              <a:cxn ang="0">
                <a:pos x="401" y="326"/>
              </a:cxn>
              <a:cxn ang="0">
                <a:pos x="392" y="345"/>
              </a:cxn>
              <a:cxn ang="0">
                <a:pos x="382" y="363"/>
              </a:cxn>
              <a:cxn ang="0">
                <a:pos x="370" y="378"/>
              </a:cxn>
              <a:cxn ang="0">
                <a:pos x="356" y="393"/>
              </a:cxn>
              <a:cxn ang="0">
                <a:pos x="341" y="407"/>
              </a:cxn>
              <a:cxn ang="0">
                <a:pos x="324" y="419"/>
              </a:cxn>
              <a:cxn ang="0">
                <a:pos x="308" y="429"/>
              </a:cxn>
              <a:cxn ang="0">
                <a:pos x="290" y="438"/>
              </a:cxn>
              <a:cxn ang="0">
                <a:pos x="270" y="444"/>
              </a:cxn>
              <a:cxn ang="0">
                <a:pos x="250" y="450"/>
              </a:cxn>
              <a:cxn ang="0">
                <a:pos x="229" y="453"/>
              </a:cxn>
              <a:cxn ang="0">
                <a:pos x="208" y="455"/>
              </a:cxn>
              <a:cxn ang="0">
                <a:pos x="208" y="455"/>
              </a:cxn>
              <a:cxn ang="0">
                <a:pos x="187" y="453"/>
              </a:cxn>
              <a:cxn ang="0">
                <a:pos x="166" y="450"/>
              </a:cxn>
              <a:cxn ang="0">
                <a:pos x="146" y="444"/>
              </a:cxn>
              <a:cxn ang="0">
                <a:pos x="127" y="438"/>
              </a:cxn>
              <a:cxn ang="0">
                <a:pos x="109" y="429"/>
              </a:cxn>
              <a:cxn ang="0">
                <a:pos x="92" y="419"/>
              </a:cxn>
              <a:cxn ang="0">
                <a:pos x="75" y="407"/>
              </a:cxn>
              <a:cxn ang="0">
                <a:pos x="60" y="393"/>
              </a:cxn>
              <a:cxn ang="0">
                <a:pos x="47" y="378"/>
              </a:cxn>
              <a:cxn ang="0">
                <a:pos x="35" y="363"/>
              </a:cxn>
              <a:cxn ang="0">
                <a:pos x="24" y="345"/>
              </a:cxn>
              <a:cxn ang="0">
                <a:pos x="15" y="326"/>
              </a:cxn>
              <a:cxn ang="0">
                <a:pos x="9" y="307"/>
              </a:cxn>
              <a:cxn ang="0">
                <a:pos x="3" y="287"/>
              </a:cxn>
              <a:cxn ang="0">
                <a:pos x="0" y="266"/>
              </a:cxn>
              <a:cxn ang="0">
                <a:pos x="0" y="245"/>
              </a:cxn>
              <a:cxn ang="0">
                <a:pos x="0" y="0"/>
              </a:cxn>
              <a:cxn ang="0">
                <a:pos x="0" y="0"/>
              </a:cxn>
              <a:cxn ang="0">
                <a:pos x="23" y="9"/>
              </a:cxn>
              <a:cxn ang="0">
                <a:pos x="47" y="18"/>
              </a:cxn>
              <a:cxn ang="0">
                <a:pos x="72" y="25"/>
              </a:cxn>
              <a:cxn ang="0">
                <a:pos x="98" y="31"/>
              </a:cxn>
              <a:cxn ang="0">
                <a:pos x="125" y="36"/>
              </a:cxn>
              <a:cxn ang="0">
                <a:pos x="152" y="40"/>
              </a:cxn>
              <a:cxn ang="0">
                <a:pos x="180" y="42"/>
              </a:cxn>
              <a:cxn ang="0">
                <a:pos x="208" y="42"/>
              </a:cxn>
              <a:cxn ang="0">
                <a:pos x="208" y="42"/>
              </a:cxn>
              <a:cxn ang="0">
                <a:pos x="237" y="42"/>
              </a:cxn>
              <a:cxn ang="0">
                <a:pos x="264" y="40"/>
              </a:cxn>
              <a:cxn ang="0">
                <a:pos x="291" y="36"/>
              </a:cxn>
              <a:cxn ang="0">
                <a:pos x="318" y="31"/>
              </a:cxn>
              <a:cxn ang="0">
                <a:pos x="344" y="25"/>
              </a:cxn>
              <a:cxn ang="0">
                <a:pos x="370" y="18"/>
              </a:cxn>
              <a:cxn ang="0">
                <a:pos x="394" y="9"/>
              </a:cxn>
              <a:cxn ang="0">
                <a:pos x="418" y="0"/>
              </a:cxn>
            </a:cxnLst>
            <a:rect l="0" t="0" r="r" b="b"/>
            <a:pathLst>
              <a:path w="418" h="455">
                <a:moveTo>
                  <a:pt x="418" y="0"/>
                </a:moveTo>
                <a:lnTo>
                  <a:pt x="418" y="245"/>
                </a:lnTo>
                <a:lnTo>
                  <a:pt x="418" y="245"/>
                </a:lnTo>
                <a:lnTo>
                  <a:pt x="416" y="266"/>
                </a:lnTo>
                <a:lnTo>
                  <a:pt x="413" y="287"/>
                </a:lnTo>
                <a:lnTo>
                  <a:pt x="407" y="307"/>
                </a:lnTo>
                <a:lnTo>
                  <a:pt x="401" y="326"/>
                </a:lnTo>
                <a:lnTo>
                  <a:pt x="392" y="345"/>
                </a:lnTo>
                <a:lnTo>
                  <a:pt x="382" y="363"/>
                </a:lnTo>
                <a:lnTo>
                  <a:pt x="370" y="378"/>
                </a:lnTo>
                <a:lnTo>
                  <a:pt x="356" y="393"/>
                </a:lnTo>
                <a:lnTo>
                  <a:pt x="341" y="407"/>
                </a:lnTo>
                <a:lnTo>
                  <a:pt x="324" y="419"/>
                </a:lnTo>
                <a:lnTo>
                  <a:pt x="308" y="429"/>
                </a:lnTo>
                <a:lnTo>
                  <a:pt x="290" y="438"/>
                </a:lnTo>
                <a:lnTo>
                  <a:pt x="270" y="444"/>
                </a:lnTo>
                <a:lnTo>
                  <a:pt x="250" y="450"/>
                </a:lnTo>
                <a:lnTo>
                  <a:pt x="229" y="453"/>
                </a:lnTo>
                <a:lnTo>
                  <a:pt x="208" y="455"/>
                </a:lnTo>
                <a:lnTo>
                  <a:pt x="208" y="455"/>
                </a:lnTo>
                <a:lnTo>
                  <a:pt x="187" y="453"/>
                </a:lnTo>
                <a:lnTo>
                  <a:pt x="166" y="450"/>
                </a:lnTo>
                <a:lnTo>
                  <a:pt x="146" y="444"/>
                </a:lnTo>
                <a:lnTo>
                  <a:pt x="127" y="438"/>
                </a:lnTo>
                <a:lnTo>
                  <a:pt x="109" y="429"/>
                </a:lnTo>
                <a:lnTo>
                  <a:pt x="92" y="419"/>
                </a:lnTo>
                <a:lnTo>
                  <a:pt x="75" y="407"/>
                </a:lnTo>
                <a:lnTo>
                  <a:pt x="60" y="393"/>
                </a:lnTo>
                <a:lnTo>
                  <a:pt x="47" y="378"/>
                </a:lnTo>
                <a:lnTo>
                  <a:pt x="35" y="363"/>
                </a:lnTo>
                <a:lnTo>
                  <a:pt x="24" y="345"/>
                </a:lnTo>
                <a:lnTo>
                  <a:pt x="15" y="326"/>
                </a:lnTo>
                <a:lnTo>
                  <a:pt x="9" y="307"/>
                </a:lnTo>
                <a:lnTo>
                  <a:pt x="3" y="287"/>
                </a:lnTo>
                <a:lnTo>
                  <a:pt x="0" y="266"/>
                </a:lnTo>
                <a:lnTo>
                  <a:pt x="0" y="245"/>
                </a:lnTo>
                <a:lnTo>
                  <a:pt x="0" y="0"/>
                </a:lnTo>
                <a:lnTo>
                  <a:pt x="0" y="0"/>
                </a:lnTo>
                <a:lnTo>
                  <a:pt x="23" y="9"/>
                </a:lnTo>
                <a:lnTo>
                  <a:pt x="47" y="18"/>
                </a:lnTo>
                <a:lnTo>
                  <a:pt x="72" y="25"/>
                </a:lnTo>
                <a:lnTo>
                  <a:pt x="98" y="31"/>
                </a:lnTo>
                <a:lnTo>
                  <a:pt x="125" y="36"/>
                </a:lnTo>
                <a:lnTo>
                  <a:pt x="152" y="40"/>
                </a:lnTo>
                <a:lnTo>
                  <a:pt x="180" y="42"/>
                </a:lnTo>
                <a:lnTo>
                  <a:pt x="208" y="42"/>
                </a:lnTo>
                <a:lnTo>
                  <a:pt x="208" y="42"/>
                </a:lnTo>
                <a:lnTo>
                  <a:pt x="237" y="42"/>
                </a:lnTo>
                <a:lnTo>
                  <a:pt x="264" y="40"/>
                </a:lnTo>
                <a:lnTo>
                  <a:pt x="291" y="36"/>
                </a:lnTo>
                <a:lnTo>
                  <a:pt x="318" y="31"/>
                </a:lnTo>
                <a:lnTo>
                  <a:pt x="344" y="25"/>
                </a:lnTo>
                <a:lnTo>
                  <a:pt x="370" y="18"/>
                </a:lnTo>
                <a:lnTo>
                  <a:pt x="394" y="9"/>
                </a:lnTo>
                <a:lnTo>
                  <a:pt x="418" y="0"/>
                </a:lnTo>
                <a:close/>
              </a:path>
            </a:pathLst>
          </a:custGeom>
          <a:solidFill>
            <a:srgbClr val="D1D2D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5" name="Freeform 553"/>
          <p:cNvSpPr>
            <a:spLocks/>
          </p:cNvSpPr>
          <p:nvPr userDrawn="1"/>
        </p:nvSpPr>
        <p:spPr bwMode="auto">
          <a:xfrm>
            <a:off x="3103096" y="2253130"/>
            <a:ext cx="331788" cy="361950"/>
          </a:xfrm>
          <a:custGeom>
            <a:avLst/>
            <a:gdLst/>
            <a:ahLst/>
            <a:cxnLst>
              <a:cxn ang="0">
                <a:pos x="418" y="0"/>
              </a:cxn>
              <a:cxn ang="0">
                <a:pos x="418" y="245"/>
              </a:cxn>
              <a:cxn ang="0">
                <a:pos x="418" y="245"/>
              </a:cxn>
              <a:cxn ang="0">
                <a:pos x="416" y="266"/>
              </a:cxn>
              <a:cxn ang="0">
                <a:pos x="413" y="287"/>
              </a:cxn>
              <a:cxn ang="0">
                <a:pos x="407" y="307"/>
              </a:cxn>
              <a:cxn ang="0">
                <a:pos x="401" y="326"/>
              </a:cxn>
              <a:cxn ang="0">
                <a:pos x="392" y="345"/>
              </a:cxn>
              <a:cxn ang="0">
                <a:pos x="382" y="363"/>
              </a:cxn>
              <a:cxn ang="0">
                <a:pos x="370" y="378"/>
              </a:cxn>
              <a:cxn ang="0">
                <a:pos x="356" y="393"/>
              </a:cxn>
              <a:cxn ang="0">
                <a:pos x="341" y="407"/>
              </a:cxn>
              <a:cxn ang="0">
                <a:pos x="324" y="419"/>
              </a:cxn>
              <a:cxn ang="0">
                <a:pos x="308" y="429"/>
              </a:cxn>
              <a:cxn ang="0">
                <a:pos x="290" y="438"/>
              </a:cxn>
              <a:cxn ang="0">
                <a:pos x="270" y="444"/>
              </a:cxn>
              <a:cxn ang="0">
                <a:pos x="250" y="450"/>
              </a:cxn>
              <a:cxn ang="0">
                <a:pos x="229" y="453"/>
              </a:cxn>
              <a:cxn ang="0">
                <a:pos x="208" y="455"/>
              </a:cxn>
              <a:cxn ang="0">
                <a:pos x="208" y="455"/>
              </a:cxn>
              <a:cxn ang="0">
                <a:pos x="187" y="453"/>
              </a:cxn>
              <a:cxn ang="0">
                <a:pos x="166" y="450"/>
              </a:cxn>
              <a:cxn ang="0">
                <a:pos x="146" y="444"/>
              </a:cxn>
              <a:cxn ang="0">
                <a:pos x="127" y="438"/>
              </a:cxn>
              <a:cxn ang="0">
                <a:pos x="109" y="429"/>
              </a:cxn>
              <a:cxn ang="0">
                <a:pos x="92" y="419"/>
              </a:cxn>
              <a:cxn ang="0">
                <a:pos x="75" y="407"/>
              </a:cxn>
              <a:cxn ang="0">
                <a:pos x="60" y="393"/>
              </a:cxn>
              <a:cxn ang="0">
                <a:pos x="47" y="378"/>
              </a:cxn>
              <a:cxn ang="0">
                <a:pos x="35" y="363"/>
              </a:cxn>
              <a:cxn ang="0">
                <a:pos x="24" y="345"/>
              </a:cxn>
              <a:cxn ang="0">
                <a:pos x="15" y="326"/>
              </a:cxn>
              <a:cxn ang="0">
                <a:pos x="9" y="307"/>
              </a:cxn>
              <a:cxn ang="0">
                <a:pos x="3" y="287"/>
              </a:cxn>
              <a:cxn ang="0">
                <a:pos x="0" y="266"/>
              </a:cxn>
              <a:cxn ang="0">
                <a:pos x="0" y="245"/>
              </a:cxn>
              <a:cxn ang="0">
                <a:pos x="0" y="0"/>
              </a:cxn>
              <a:cxn ang="0">
                <a:pos x="0" y="0"/>
              </a:cxn>
              <a:cxn ang="0">
                <a:pos x="23" y="9"/>
              </a:cxn>
              <a:cxn ang="0">
                <a:pos x="47" y="18"/>
              </a:cxn>
              <a:cxn ang="0">
                <a:pos x="72" y="25"/>
              </a:cxn>
              <a:cxn ang="0">
                <a:pos x="98" y="31"/>
              </a:cxn>
              <a:cxn ang="0">
                <a:pos x="125" y="36"/>
              </a:cxn>
              <a:cxn ang="0">
                <a:pos x="152" y="40"/>
              </a:cxn>
              <a:cxn ang="0">
                <a:pos x="180" y="42"/>
              </a:cxn>
              <a:cxn ang="0">
                <a:pos x="208" y="42"/>
              </a:cxn>
              <a:cxn ang="0">
                <a:pos x="208" y="42"/>
              </a:cxn>
              <a:cxn ang="0">
                <a:pos x="237" y="42"/>
              </a:cxn>
              <a:cxn ang="0">
                <a:pos x="264" y="40"/>
              </a:cxn>
              <a:cxn ang="0">
                <a:pos x="291" y="36"/>
              </a:cxn>
              <a:cxn ang="0">
                <a:pos x="318" y="31"/>
              </a:cxn>
              <a:cxn ang="0">
                <a:pos x="344" y="25"/>
              </a:cxn>
              <a:cxn ang="0">
                <a:pos x="370" y="18"/>
              </a:cxn>
              <a:cxn ang="0">
                <a:pos x="394" y="9"/>
              </a:cxn>
              <a:cxn ang="0">
                <a:pos x="418" y="0"/>
              </a:cxn>
            </a:cxnLst>
            <a:rect l="0" t="0" r="r" b="b"/>
            <a:pathLst>
              <a:path w="418" h="455">
                <a:moveTo>
                  <a:pt x="418" y="0"/>
                </a:moveTo>
                <a:lnTo>
                  <a:pt x="418" y="245"/>
                </a:lnTo>
                <a:lnTo>
                  <a:pt x="418" y="245"/>
                </a:lnTo>
                <a:lnTo>
                  <a:pt x="416" y="266"/>
                </a:lnTo>
                <a:lnTo>
                  <a:pt x="413" y="287"/>
                </a:lnTo>
                <a:lnTo>
                  <a:pt x="407" y="307"/>
                </a:lnTo>
                <a:lnTo>
                  <a:pt x="401" y="326"/>
                </a:lnTo>
                <a:lnTo>
                  <a:pt x="392" y="345"/>
                </a:lnTo>
                <a:lnTo>
                  <a:pt x="382" y="363"/>
                </a:lnTo>
                <a:lnTo>
                  <a:pt x="370" y="378"/>
                </a:lnTo>
                <a:lnTo>
                  <a:pt x="356" y="393"/>
                </a:lnTo>
                <a:lnTo>
                  <a:pt x="341" y="407"/>
                </a:lnTo>
                <a:lnTo>
                  <a:pt x="324" y="419"/>
                </a:lnTo>
                <a:lnTo>
                  <a:pt x="308" y="429"/>
                </a:lnTo>
                <a:lnTo>
                  <a:pt x="290" y="438"/>
                </a:lnTo>
                <a:lnTo>
                  <a:pt x="270" y="444"/>
                </a:lnTo>
                <a:lnTo>
                  <a:pt x="250" y="450"/>
                </a:lnTo>
                <a:lnTo>
                  <a:pt x="229" y="453"/>
                </a:lnTo>
                <a:lnTo>
                  <a:pt x="208" y="455"/>
                </a:lnTo>
                <a:lnTo>
                  <a:pt x="208" y="455"/>
                </a:lnTo>
                <a:lnTo>
                  <a:pt x="187" y="453"/>
                </a:lnTo>
                <a:lnTo>
                  <a:pt x="166" y="450"/>
                </a:lnTo>
                <a:lnTo>
                  <a:pt x="146" y="444"/>
                </a:lnTo>
                <a:lnTo>
                  <a:pt x="127" y="438"/>
                </a:lnTo>
                <a:lnTo>
                  <a:pt x="109" y="429"/>
                </a:lnTo>
                <a:lnTo>
                  <a:pt x="92" y="419"/>
                </a:lnTo>
                <a:lnTo>
                  <a:pt x="75" y="407"/>
                </a:lnTo>
                <a:lnTo>
                  <a:pt x="60" y="393"/>
                </a:lnTo>
                <a:lnTo>
                  <a:pt x="47" y="378"/>
                </a:lnTo>
                <a:lnTo>
                  <a:pt x="35" y="363"/>
                </a:lnTo>
                <a:lnTo>
                  <a:pt x="24" y="345"/>
                </a:lnTo>
                <a:lnTo>
                  <a:pt x="15" y="326"/>
                </a:lnTo>
                <a:lnTo>
                  <a:pt x="9" y="307"/>
                </a:lnTo>
                <a:lnTo>
                  <a:pt x="3" y="287"/>
                </a:lnTo>
                <a:lnTo>
                  <a:pt x="0" y="266"/>
                </a:lnTo>
                <a:lnTo>
                  <a:pt x="0" y="245"/>
                </a:lnTo>
                <a:lnTo>
                  <a:pt x="0" y="0"/>
                </a:lnTo>
                <a:lnTo>
                  <a:pt x="0" y="0"/>
                </a:lnTo>
                <a:lnTo>
                  <a:pt x="23" y="9"/>
                </a:lnTo>
                <a:lnTo>
                  <a:pt x="47" y="18"/>
                </a:lnTo>
                <a:lnTo>
                  <a:pt x="72" y="25"/>
                </a:lnTo>
                <a:lnTo>
                  <a:pt x="98" y="31"/>
                </a:lnTo>
                <a:lnTo>
                  <a:pt x="125" y="36"/>
                </a:lnTo>
                <a:lnTo>
                  <a:pt x="152" y="40"/>
                </a:lnTo>
                <a:lnTo>
                  <a:pt x="180" y="42"/>
                </a:lnTo>
                <a:lnTo>
                  <a:pt x="208" y="42"/>
                </a:lnTo>
                <a:lnTo>
                  <a:pt x="208" y="42"/>
                </a:lnTo>
                <a:lnTo>
                  <a:pt x="237" y="42"/>
                </a:lnTo>
                <a:lnTo>
                  <a:pt x="264" y="40"/>
                </a:lnTo>
                <a:lnTo>
                  <a:pt x="291" y="36"/>
                </a:lnTo>
                <a:lnTo>
                  <a:pt x="318" y="31"/>
                </a:lnTo>
                <a:lnTo>
                  <a:pt x="344" y="25"/>
                </a:lnTo>
                <a:lnTo>
                  <a:pt x="370" y="18"/>
                </a:lnTo>
                <a:lnTo>
                  <a:pt x="394" y="9"/>
                </a:lnTo>
                <a:lnTo>
                  <a:pt x="418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6" name="Freeform 554"/>
          <p:cNvSpPr>
            <a:spLocks/>
          </p:cNvSpPr>
          <p:nvPr userDrawn="1"/>
        </p:nvSpPr>
        <p:spPr bwMode="auto">
          <a:xfrm>
            <a:off x="3268196" y="2054693"/>
            <a:ext cx="166688" cy="231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92"/>
              </a:cxn>
              <a:cxn ang="0">
                <a:pos x="0" y="292"/>
              </a:cxn>
              <a:cxn ang="0">
                <a:pos x="29" y="292"/>
              </a:cxn>
              <a:cxn ang="0">
                <a:pos x="56" y="290"/>
              </a:cxn>
              <a:cxn ang="0">
                <a:pos x="83" y="286"/>
              </a:cxn>
              <a:cxn ang="0">
                <a:pos x="110" y="281"/>
              </a:cxn>
              <a:cxn ang="0">
                <a:pos x="136" y="275"/>
              </a:cxn>
              <a:cxn ang="0">
                <a:pos x="162" y="268"/>
              </a:cxn>
              <a:cxn ang="0">
                <a:pos x="186" y="259"/>
              </a:cxn>
              <a:cxn ang="0">
                <a:pos x="210" y="250"/>
              </a:cxn>
              <a:cxn ang="0">
                <a:pos x="210" y="210"/>
              </a:cxn>
              <a:cxn ang="0">
                <a:pos x="210" y="210"/>
              </a:cxn>
              <a:cxn ang="0">
                <a:pos x="208" y="189"/>
              </a:cxn>
              <a:cxn ang="0">
                <a:pos x="205" y="168"/>
              </a:cxn>
              <a:cxn ang="0">
                <a:pos x="199" y="148"/>
              </a:cxn>
              <a:cxn ang="0">
                <a:pos x="193" y="128"/>
              </a:cxn>
              <a:cxn ang="0">
                <a:pos x="184" y="110"/>
              </a:cxn>
              <a:cxn ang="0">
                <a:pos x="174" y="92"/>
              </a:cxn>
              <a:cxn ang="0">
                <a:pos x="162" y="77"/>
              </a:cxn>
              <a:cxn ang="0">
                <a:pos x="148" y="62"/>
              </a:cxn>
              <a:cxn ang="0">
                <a:pos x="133" y="48"/>
              </a:cxn>
              <a:cxn ang="0">
                <a:pos x="116" y="36"/>
              </a:cxn>
              <a:cxn ang="0">
                <a:pos x="100" y="26"/>
              </a:cxn>
              <a:cxn ang="0">
                <a:pos x="82" y="17"/>
              </a:cxn>
              <a:cxn ang="0">
                <a:pos x="62" y="10"/>
              </a:cxn>
              <a:cxn ang="0">
                <a:pos x="42" y="4"/>
              </a:cxn>
              <a:cxn ang="0">
                <a:pos x="21" y="1"/>
              </a:cxn>
              <a:cxn ang="0">
                <a:pos x="0" y="0"/>
              </a:cxn>
            </a:cxnLst>
            <a:rect l="0" t="0" r="r" b="b"/>
            <a:pathLst>
              <a:path w="210" h="292">
                <a:moveTo>
                  <a:pt x="0" y="0"/>
                </a:moveTo>
                <a:lnTo>
                  <a:pt x="0" y="292"/>
                </a:lnTo>
                <a:lnTo>
                  <a:pt x="0" y="292"/>
                </a:lnTo>
                <a:lnTo>
                  <a:pt x="29" y="292"/>
                </a:lnTo>
                <a:lnTo>
                  <a:pt x="56" y="290"/>
                </a:lnTo>
                <a:lnTo>
                  <a:pt x="83" y="286"/>
                </a:lnTo>
                <a:lnTo>
                  <a:pt x="110" y="281"/>
                </a:lnTo>
                <a:lnTo>
                  <a:pt x="136" y="275"/>
                </a:lnTo>
                <a:lnTo>
                  <a:pt x="162" y="268"/>
                </a:lnTo>
                <a:lnTo>
                  <a:pt x="186" y="259"/>
                </a:lnTo>
                <a:lnTo>
                  <a:pt x="210" y="250"/>
                </a:lnTo>
                <a:lnTo>
                  <a:pt x="210" y="210"/>
                </a:lnTo>
                <a:lnTo>
                  <a:pt x="210" y="210"/>
                </a:lnTo>
                <a:lnTo>
                  <a:pt x="208" y="189"/>
                </a:lnTo>
                <a:lnTo>
                  <a:pt x="205" y="168"/>
                </a:lnTo>
                <a:lnTo>
                  <a:pt x="199" y="148"/>
                </a:lnTo>
                <a:lnTo>
                  <a:pt x="193" y="128"/>
                </a:lnTo>
                <a:lnTo>
                  <a:pt x="184" y="110"/>
                </a:lnTo>
                <a:lnTo>
                  <a:pt x="174" y="92"/>
                </a:lnTo>
                <a:lnTo>
                  <a:pt x="162" y="77"/>
                </a:lnTo>
                <a:lnTo>
                  <a:pt x="148" y="62"/>
                </a:lnTo>
                <a:lnTo>
                  <a:pt x="133" y="48"/>
                </a:lnTo>
                <a:lnTo>
                  <a:pt x="116" y="36"/>
                </a:lnTo>
                <a:lnTo>
                  <a:pt x="100" y="26"/>
                </a:lnTo>
                <a:lnTo>
                  <a:pt x="82" y="17"/>
                </a:lnTo>
                <a:lnTo>
                  <a:pt x="62" y="10"/>
                </a:lnTo>
                <a:lnTo>
                  <a:pt x="42" y="4"/>
                </a:lnTo>
                <a:lnTo>
                  <a:pt x="21" y="1"/>
                </a:lnTo>
                <a:lnTo>
                  <a:pt x="0" y="0"/>
                </a:lnTo>
                <a:close/>
              </a:path>
            </a:pathLst>
          </a:custGeom>
          <a:solidFill>
            <a:srgbClr val="DEDED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7" name="Freeform 555"/>
          <p:cNvSpPr>
            <a:spLocks/>
          </p:cNvSpPr>
          <p:nvPr userDrawn="1"/>
        </p:nvSpPr>
        <p:spPr bwMode="auto">
          <a:xfrm>
            <a:off x="3268196" y="2054693"/>
            <a:ext cx="166688" cy="231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92"/>
              </a:cxn>
              <a:cxn ang="0">
                <a:pos x="0" y="292"/>
              </a:cxn>
              <a:cxn ang="0">
                <a:pos x="29" y="292"/>
              </a:cxn>
              <a:cxn ang="0">
                <a:pos x="56" y="290"/>
              </a:cxn>
              <a:cxn ang="0">
                <a:pos x="83" y="286"/>
              </a:cxn>
              <a:cxn ang="0">
                <a:pos x="110" y="281"/>
              </a:cxn>
              <a:cxn ang="0">
                <a:pos x="136" y="275"/>
              </a:cxn>
              <a:cxn ang="0">
                <a:pos x="162" y="268"/>
              </a:cxn>
              <a:cxn ang="0">
                <a:pos x="186" y="259"/>
              </a:cxn>
              <a:cxn ang="0">
                <a:pos x="210" y="250"/>
              </a:cxn>
              <a:cxn ang="0">
                <a:pos x="210" y="210"/>
              </a:cxn>
              <a:cxn ang="0">
                <a:pos x="210" y="210"/>
              </a:cxn>
              <a:cxn ang="0">
                <a:pos x="208" y="189"/>
              </a:cxn>
              <a:cxn ang="0">
                <a:pos x="205" y="168"/>
              </a:cxn>
              <a:cxn ang="0">
                <a:pos x="199" y="148"/>
              </a:cxn>
              <a:cxn ang="0">
                <a:pos x="193" y="128"/>
              </a:cxn>
              <a:cxn ang="0">
                <a:pos x="184" y="110"/>
              </a:cxn>
              <a:cxn ang="0">
                <a:pos x="174" y="92"/>
              </a:cxn>
              <a:cxn ang="0">
                <a:pos x="162" y="77"/>
              </a:cxn>
              <a:cxn ang="0">
                <a:pos x="148" y="62"/>
              </a:cxn>
              <a:cxn ang="0">
                <a:pos x="133" y="48"/>
              </a:cxn>
              <a:cxn ang="0">
                <a:pos x="116" y="36"/>
              </a:cxn>
              <a:cxn ang="0">
                <a:pos x="100" y="26"/>
              </a:cxn>
              <a:cxn ang="0">
                <a:pos x="82" y="17"/>
              </a:cxn>
              <a:cxn ang="0">
                <a:pos x="62" y="10"/>
              </a:cxn>
              <a:cxn ang="0">
                <a:pos x="42" y="4"/>
              </a:cxn>
              <a:cxn ang="0">
                <a:pos x="21" y="1"/>
              </a:cxn>
              <a:cxn ang="0">
                <a:pos x="0" y="0"/>
              </a:cxn>
            </a:cxnLst>
            <a:rect l="0" t="0" r="r" b="b"/>
            <a:pathLst>
              <a:path w="210" h="292">
                <a:moveTo>
                  <a:pt x="0" y="0"/>
                </a:moveTo>
                <a:lnTo>
                  <a:pt x="0" y="292"/>
                </a:lnTo>
                <a:lnTo>
                  <a:pt x="0" y="292"/>
                </a:lnTo>
                <a:lnTo>
                  <a:pt x="29" y="292"/>
                </a:lnTo>
                <a:lnTo>
                  <a:pt x="56" y="290"/>
                </a:lnTo>
                <a:lnTo>
                  <a:pt x="83" y="286"/>
                </a:lnTo>
                <a:lnTo>
                  <a:pt x="110" y="281"/>
                </a:lnTo>
                <a:lnTo>
                  <a:pt x="136" y="275"/>
                </a:lnTo>
                <a:lnTo>
                  <a:pt x="162" y="268"/>
                </a:lnTo>
                <a:lnTo>
                  <a:pt x="186" y="259"/>
                </a:lnTo>
                <a:lnTo>
                  <a:pt x="210" y="250"/>
                </a:lnTo>
                <a:lnTo>
                  <a:pt x="210" y="210"/>
                </a:lnTo>
                <a:lnTo>
                  <a:pt x="210" y="210"/>
                </a:lnTo>
                <a:lnTo>
                  <a:pt x="208" y="189"/>
                </a:lnTo>
                <a:lnTo>
                  <a:pt x="205" y="168"/>
                </a:lnTo>
                <a:lnTo>
                  <a:pt x="199" y="148"/>
                </a:lnTo>
                <a:lnTo>
                  <a:pt x="193" y="128"/>
                </a:lnTo>
                <a:lnTo>
                  <a:pt x="184" y="110"/>
                </a:lnTo>
                <a:lnTo>
                  <a:pt x="174" y="92"/>
                </a:lnTo>
                <a:lnTo>
                  <a:pt x="162" y="77"/>
                </a:lnTo>
                <a:lnTo>
                  <a:pt x="148" y="62"/>
                </a:lnTo>
                <a:lnTo>
                  <a:pt x="133" y="48"/>
                </a:lnTo>
                <a:lnTo>
                  <a:pt x="116" y="36"/>
                </a:lnTo>
                <a:lnTo>
                  <a:pt x="100" y="26"/>
                </a:lnTo>
                <a:lnTo>
                  <a:pt x="82" y="17"/>
                </a:lnTo>
                <a:lnTo>
                  <a:pt x="62" y="10"/>
                </a:lnTo>
                <a:lnTo>
                  <a:pt x="42" y="4"/>
                </a:lnTo>
                <a:lnTo>
                  <a:pt x="21" y="1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8" name="Freeform 556"/>
          <p:cNvSpPr>
            <a:spLocks/>
          </p:cNvSpPr>
          <p:nvPr userDrawn="1"/>
        </p:nvSpPr>
        <p:spPr bwMode="auto">
          <a:xfrm>
            <a:off x="3103096" y="2054693"/>
            <a:ext cx="165100" cy="231775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208" y="292"/>
              </a:cxn>
              <a:cxn ang="0">
                <a:pos x="208" y="292"/>
              </a:cxn>
              <a:cxn ang="0">
                <a:pos x="180" y="292"/>
              </a:cxn>
              <a:cxn ang="0">
                <a:pos x="152" y="290"/>
              </a:cxn>
              <a:cxn ang="0">
                <a:pos x="125" y="286"/>
              </a:cxn>
              <a:cxn ang="0">
                <a:pos x="98" y="281"/>
              </a:cxn>
              <a:cxn ang="0">
                <a:pos x="72" y="275"/>
              </a:cxn>
              <a:cxn ang="0">
                <a:pos x="47" y="268"/>
              </a:cxn>
              <a:cxn ang="0">
                <a:pos x="23" y="259"/>
              </a:cxn>
              <a:cxn ang="0">
                <a:pos x="0" y="250"/>
              </a:cxn>
              <a:cxn ang="0">
                <a:pos x="0" y="210"/>
              </a:cxn>
              <a:cxn ang="0">
                <a:pos x="0" y="210"/>
              </a:cxn>
              <a:cxn ang="0">
                <a:pos x="0" y="189"/>
              </a:cxn>
              <a:cxn ang="0">
                <a:pos x="3" y="168"/>
              </a:cxn>
              <a:cxn ang="0">
                <a:pos x="9" y="148"/>
              </a:cxn>
              <a:cxn ang="0">
                <a:pos x="15" y="128"/>
              </a:cxn>
              <a:cxn ang="0">
                <a:pos x="24" y="110"/>
              </a:cxn>
              <a:cxn ang="0">
                <a:pos x="35" y="92"/>
              </a:cxn>
              <a:cxn ang="0">
                <a:pos x="47" y="77"/>
              </a:cxn>
              <a:cxn ang="0">
                <a:pos x="60" y="62"/>
              </a:cxn>
              <a:cxn ang="0">
                <a:pos x="75" y="48"/>
              </a:cxn>
              <a:cxn ang="0">
                <a:pos x="92" y="36"/>
              </a:cxn>
              <a:cxn ang="0">
                <a:pos x="109" y="26"/>
              </a:cxn>
              <a:cxn ang="0">
                <a:pos x="127" y="17"/>
              </a:cxn>
              <a:cxn ang="0">
                <a:pos x="146" y="10"/>
              </a:cxn>
              <a:cxn ang="0">
                <a:pos x="166" y="4"/>
              </a:cxn>
              <a:cxn ang="0">
                <a:pos x="187" y="1"/>
              </a:cxn>
              <a:cxn ang="0">
                <a:pos x="208" y="0"/>
              </a:cxn>
            </a:cxnLst>
            <a:rect l="0" t="0" r="r" b="b"/>
            <a:pathLst>
              <a:path w="208" h="292">
                <a:moveTo>
                  <a:pt x="208" y="0"/>
                </a:moveTo>
                <a:lnTo>
                  <a:pt x="208" y="292"/>
                </a:lnTo>
                <a:lnTo>
                  <a:pt x="208" y="292"/>
                </a:lnTo>
                <a:lnTo>
                  <a:pt x="180" y="292"/>
                </a:lnTo>
                <a:lnTo>
                  <a:pt x="152" y="290"/>
                </a:lnTo>
                <a:lnTo>
                  <a:pt x="125" y="286"/>
                </a:lnTo>
                <a:lnTo>
                  <a:pt x="98" y="281"/>
                </a:lnTo>
                <a:lnTo>
                  <a:pt x="72" y="275"/>
                </a:lnTo>
                <a:lnTo>
                  <a:pt x="47" y="268"/>
                </a:lnTo>
                <a:lnTo>
                  <a:pt x="23" y="259"/>
                </a:lnTo>
                <a:lnTo>
                  <a:pt x="0" y="250"/>
                </a:lnTo>
                <a:lnTo>
                  <a:pt x="0" y="210"/>
                </a:lnTo>
                <a:lnTo>
                  <a:pt x="0" y="210"/>
                </a:lnTo>
                <a:lnTo>
                  <a:pt x="0" y="189"/>
                </a:lnTo>
                <a:lnTo>
                  <a:pt x="3" y="168"/>
                </a:lnTo>
                <a:lnTo>
                  <a:pt x="9" y="148"/>
                </a:lnTo>
                <a:lnTo>
                  <a:pt x="15" y="128"/>
                </a:lnTo>
                <a:lnTo>
                  <a:pt x="24" y="110"/>
                </a:lnTo>
                <a:lnTo>
                  <a:pt x="35" y="92"/>
                </a:lnTo>
                <a:lnTo>
                  <a:pt x="47" y="77"/>
                </a:lnTo>
                <a:lnTo>
                  <a:pt x="60" y="62"/>
                </a:lnTo>
                <a:lnTo>
                  <a:pt x="75" y="48"/>
                </a:lnTo>
                <a:lnTo>
                  <a:pt x="92" y="36"/>
                </a:lnTo>
                <a:lnTo>
                  <a:pt x="109" y="26"/>
                </a:lnTo>
                <a:lnTo>
                  <a:pt x="127" y="17"/>
                </a:lnTo>
                <a:lnTo>
                  <a:pt x="146" y="10"/>
                </a:lnTo>
                <a:lnTo>
                  <a:pt x="166" y="4"/>
                </a:lnTo>
                <a:lnTo>
                  <a:pt x="187" y="1"/>
                </a:lnTo>
                <a:lnTo>
                  <a:pt x="208" y="0"/>
                </a:lnTo>
                <a:close/>
              </a:path>
            </a:pathLst>
          </a:custGeom>
          <a:solidFill>
            <a:srgbClr val="F7F8F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9" name="Freeform 557"/>
          <p:cNvSpPr>
            <a:spLocks/>
          </p:cNvSpPr>
          <p:nvPr userDrawn="1"/>
        </p:nvSpPr>
        <p:spPr bwMode="auto">
          <a:xfrm>
            <a:off x="3103096" y="2054693"/>
            <a:ext cx="165100" cy="231775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208" y="292"/>
              </a:cxn>
              <a:cxn ang="0">
                <a:pos x="208" y="292"/>
              </a:cxn>
              <a:cxn ang="0">
                <a:pos x="180" y="292"/>
              </a:cxn>
              <a:cxn ang="0">
                <a:pos x="152" y="290"/>
              </a:cxn>
              <a:cxn ang="0">
                <a:pos x="125" y="286"/>
              </a:cxn>
              <a:cxn ang="0">
                <a:pos x="98" y="281"/>
              </a:cxn>
              <a:cxn ang="0">
                <a:pos x="72" y="275"/>
              </a:cxn>
              <a:cxn ang="0">
                <a:pos x="47" y="268"/>
              </a:cxn>
              <a:cxn ang="0">
                <a:pos x="23" y="259"/>
              </a:cxn>
              <a:cxn ang="0">
                <a:pos x="0" y="250"/>
              </a:cxn>
              <a:cxn ang="0">
                <a:pos x="0" y="210"/>
              </a:cxn>
              <a:cxn ang="0">
                <a:pos x="0" y="210"/>
              </a:cxn>
              <a:cxn ang="0">
                <a:pos x="0" y="189"/>
              </a:cxn>
              <a:cxn ang="0">
                <a:pos x="3" y="168"/>
              </a:cxn>
              <a:cxn ang="0">
                <a:pos x="9" y="148"/>
              </a:cxn>
              <a:cxn ang="0">
                <a:pos x="15" y="128"/>
              </a:cxn>
              <a:cxn ang="0">
                <a:pos x="24" y="110"/>
              </a:cxn>
              <a:cxn ang="0">
                <a:pos x="35" y="92"/>
              </a:cxn>
              <a:cxn ang="0">
                <a:pos x="47" y="77"/>
              </a:cxn>
              <a:cxn ang="0">
                <a:pos x="60" y="62"/>
              </a:cxn>
              <a:cxn ang="0">
                <a:pos x="75" y="48"/>
              </a:cxn>
              <a:cxn ang="0">
                <a:pos x="92" y="36"/>
              </a:cxn>
              <a:cxn ang="0">
                <a:pos x="109" y="26"/>
              </a:cxn>
              <a:cxn ang="0">
                <a:pos x="127" y="17"/>
              </a:cxn>
              <a:cxn ang="0">
                <a:pos x="146" y="10"/>
              </a:cxn>
              <a:cxn ang="0">
                <a:pos x="166" y="4"/>
              </a:cxn>
              <a:cxn ang="0">
                <a:pos x="187" y="1"/>
              </a:cxn>
              <a:cxn ang="0">
                <a:pos x="208" y="0"/>
              </a:cxn>
            </a:cxnLst>
            <a:rect l="0" t="0" r="r" b="b"/>
            <a:pathLst>
              <a:path w="208" h="292">
                <a:moveTo>
                  <a:pt x="208" y="0"/>
                </a:moveTo>
                <a:lnTo>
                  <a:pt x="208" y="292"/>
                </a:lnTo>
                <a:lnTo>
                  <a:pt x="208" y="292"/>
                </a:lnTo>
                <a:lnTo>
                  <a:pt x="180" y="292"/>
                </a:lnTo>
                <a:lnTo>
                  <a:pt x="152" y="290"/>
                </a:lnTo>
                <a:lnTo>
                  <a:pt x="125" y="286"/>
                </a:lnTo>
                <a:lnTo>
                  <a:pt x="98" y="281"/>
                </a:lnTo>
                <a:lnTo>
                  <a:pt x="72" y="275"/>
                </a:lnTo>
                <a:lnTo>
                  <a:pt x="47" y="268"/>
                </a:lnTo>
                <a:lnTo>
                  <a:pt x="23" y="259"/>
                </a:lnTo>
                <a:lnTo>
                  <a:pt x="0" y="250"/>
                </a:lnTo>
                <a:lnTo>
                  <a:pt x="0" y="210"/>
                </a:lnTo>
                <a:lnTo>
                  <a:pt x="0" y="210"/>
                </a:lnTo>
                <a:lnTo>
                  <a:pt x="0" y="189"/>
                </a:lnTo>
                <a:lnTo>
                  <a:pt x="3" y="168"/>
                </a:lnTo>
                <a:lnTo>
                  <a:pt x="9" y="148"/>
                </a:lnTo>
                <a:lnTo>
                  <a:pt x="15" y="128"/>
                </a:lnTo>
                <a:lnTo>
                  <a:pt x="24" y="110"/>
                </a:lnTo>
                <a:lnTo>
                  <a:pt x="35" y="92"/>
                </a:lnTo>
                <a:lnTo>
                  <a:pt x="47" y="77"/>
                </a:lnTo>
                <a:lnTo>
                  <a:pt x="60" y="62"/>
                </a:lnTo>
                <a:lnTo>
                  <a:pt x="75" y="48"/>
                </a:lnTo>
                <a:lnTo>
                  <a:pt x="92" y="36"/>
                </a:lnTo>
                <a:lnTo>
                  <a:pt x="109" y="26"/>
                </a:lnTo>
                <a:lnTo>
                  <a:pt x="127" y="17"/>
                </a:lnTo>
                <a:lnTo>
                  <a:pt x="146" y="10"/>
                </a:lnTo>
                <a:lnTo>
                  <a:pt x="166" y="4"/>
                </a:lnTo>
                <a:lnTo>
                  <a:pt x="187" y="1"/>
                </a:lnTo>
                <a:lnTo>
                  <a:pt x="208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0" name="Freeform 558"/>
          <p:cNvSpPr>
            <a:spLocks/>
          </p:cNvSpPr>
          <p:nvPr userDrawn="1"/>
        </p:nvSpPr>
        <p:spPr bwMode="auto">
          <a:xfrm>
            <a:off x="3249146" y="2119780"/>
            <a:ext cx="38100" cy="103188"/>
          </a:xfrm>
          <a:custGeom>
            <a:avLst/>
            <a:gdLst/>
            <a:ahLst/>
            <a:cxnLst>
              <a:cxn ang="0">
                <a:pos x="48" y="104"/>
              </a:cxn>
              <a:cxn ang="0">
                <a:pos x="48" y="104"/>
              </a:cxn>
              <a:cxn ang="0">
                <a:pos x="48" y="109"/>
              </a:cxn>
              <a:cxn ang="0">
                <a:pos x="47" y="113"/>
              </a:cxn>
              <a:cxn ang="0">
                <a:pos x="45" y="118"/>
              </a:cxn>
              <a:cxn ang="0">
                <a:pos x="42" y="122"/>
              </a:cxn>
              <a:cxn ang="0">
                <a:pos x="38" y="125"/>
              </a:cxn>
              <a:cxn ang="0">
                <a:pos x="33" y="127"/>
              </a:cxn>
              <a:cxn ang="0">
                <a:pos x="29" y="128"/>
              </a:cxn>
              <a:cxn ang="0">
                <a:pos x="24" y="130"/>
              </a:cxn>
              <a:cxn ang="0">
                <a:pos x="24" y="130"/>
              </a:cxn>
              <a:cxn ang="0">
                <a:pos x="20" y="128"/>
              </a:cxn>
              <a:cxn ang="0">
                <a:pos x="15" y="127"/>
              </a:cxn>
              <a:cxn ang="0">
                <a:pos x="11" y="125"/>
              </a:cxn>
              <a:cxn ang="0">
                <a:pos x="6" y="122"/>
              </a:cxn>
              <a:cxn ang="0">
                <a:pos x="3" y="118"/>
              </a:cxn>
              <a:cxn ang="0">
                <a:pos x="2" y="113"/>
              </a:cxn>
              <a:cxn ang="0">
                <a:pos x="0" y="109"/>
              </a:cxn>
              <a:cxn ang="0">
                <a:pos x="0" y="104"/>
              </a:cxn>
              <a:cxn ang="0">
                <a:pos x="0" y="25"/>
              </a:cxn>
              <a:cxn ang="0">
                <a:pos x="0" y="25"/>
              </a:cxn>
              <a:cxn ang="0">
                <a:pos x="0" y="21"/>
              </a:cxn>
              <a:cxn ang="0">
                <a:pos x="2" y="15"/>
              </a:cxn>
              <a:cxn ang="0">
                <a:pos x="3" y="12"/>
              </a:cxn>
              <a:cxn ang="0">
                <a:pos x="6" y="7"/>
              </a:cxn>
              <a:cxn ang="0">
                <a:pos x="11" y="4"/>
              </a:cxn>
              <a:cxn ang="0">
                <a:pos x="15" y="1"/>
              </a:cxn>
              <a:cxn ang="0">
                <a:pos x="20" y="0"/>
              </a:cxn>
              <a:cxn ang="0">
                <a:pos x="24" y="0"/>
              </a:cxn>
              <a:cxn ang="0">
                <a:pos x="24" y="0"/>
              </a:cxn>
              <a:cxn ang="0">
                <a:pos x="29" y="0"/>
              </a:cxn>
              <a:cxn ang="0">
                <a:pos x="33" y="1"/>
              </a:cxn>
              <a:cxn ang="0">
                <a:pos x="38" y="4"/>
              </a:cxn>
              <a:cxn ang="0">
                <a:pos x="42" y="7"/>
              </a:cxn>
              <a:cxn ang="0">
                <a:pos x="45" y="12"/>
              </a:cxn>
              <a:cxn ang="0">
                <a:pos x="47" y="15"/>
              </a:cxn>
              <a:cxn ang="0">
                <a:pos x="48" y="21"/>
              </a:cxn>
              <a:cxn ang="0">
                <a:pos x="48" y="25"/>
              </a:cxn>
              <a:cxn ang="0">
                <a:pos x="48" y="104"/>
              </a:cxn>
            </a:cxnLst>
            <a:rect l="0" t="0" r="r" b="b"/>
            <a:pathLst>
              <a:path w="48" h="130">
                <a:moveTo>
                  <a:pt x="48" y="104"/>
                </a:moveTo>
                <a:lnTo>
                  <a:pt x="48" y="104"/>
                </a:lnTo>
                <a:lnTo>
                  <a:pt x="48" y="109"/>
                </a:lnTo>
                <a:lnTo>
                  <a:pt x="47" y="113"/>
                </a:lnTo>
                <a:lnTo>
                  <a:pt x="45" y="118"/>
                </a:lnTo>
                <a:lnTo>
                  <a:pt x="42" y="122"/>
                </a:lnTo>
                <a:lnTo>
                  <a:pt x="38" y="125"/>
                </a:lnTo>
                <a:lnTo>
                  <a:pt x="33" y="127"/>
                </a:lnTo>
                <a:lnTo>
                  <a:pt x="29" y="128"/>
                </a:lnTo>
                <a:lnTo>
                  <a:pt x="24" y="130"/>
                </a:lnTo>
                <a:lnTo>
                  <a:pt x="24" y="130"/>
                </a:lnTo>
                <a:lnTo>
                  <a:pt x="20" y="128"/>
                </a:lnTo>
                <a:lnTo>
                  <a:pt x="15" y="127"/>
                </a:lnTo>
                <a:lnTo>
                  <a:pt x="11" y="125"/>
                </a:lnTo>
                <a:lnTo>
                  <a:pt x="6" y="122"/>
                </a:lnTo>
                <a:lnTo>
                  <a:pt x="3" y="118"/>
                </a:lnTo>
                <a:lnTo>
                  <a:pt x="2" y="113"/>
                </a:lnTo>
                <a:lnTo>
                  <a:pt x="0" y="109"/>
                </a:lnTo>
                <a:lnTo>
                  <a:pt x="0" y="104"/>
                </a:lnTo>
                <a:lnTo>
                  <a:pt x="0" y="25"/>
                </a:lnTo>
                <a:lnTo>
                  <a:pt x="0" y="25"/>
                </a:lnTo>
                <a:lnTo>
                  <a:pt x="0" y="21"/>
                </a:lnTo>
                <a:lnTo>
                  <a:pt x="2" y="15"/>
                </a:lnTo>
                <a:lnTo>
                  <a:pt x="3" y="12"/>
                </a:lnTo>
                <a:lnTo>
                  <a:pt x="6" y="7"/>
                </a:lnTo>
                <a:lnTo>
                  <a:pt x="11" y="4"/>
                </a:lnTo>
                <a:lnTo>
                  <a:pt x="15" y="1"/>
                </a:lnTo>
                <a:lnTo>
                  <a:pt x="20" y="0"/>
                </a:lnTo>
                <a:lnTo>
                  <a:pt x="24" y="0"/>
                </a:lnTo>
                <a:lnTo>
                  <a:pt x="24" y="0"/>
                </a:lnTo>
                <a:lnTo>
                  <a:pt x="29" y="0"/>
                </a:lnTo>
                <a:lnTo>
                  <a:pt x="33" y="1"/>
                </a:lnTo>
                <a:lnTo>
                  <a:pt x="38" y="4"/>
                </a:lnTo>
                <a:lnTo>
                  <a:pt x="42" y="7"/>
                </a:lnTo>
                <a:lnTo>
                  <a:pt x="45" y="12"/>
                </a:lnTo>
                <a:lnTo>
                  <a:pt x="47" y="15"/>
                </a:lnTo>
                <a:lnTo>
                  <a:pt x="48" y="21"/>
                </a:lnTo>
                <a:lnTo>
                  <a:pt x="48" y="25"/>
                </a:lnTo>
                <a:lnTo>
                  <a:pt x="48" y="104"/>
                </a:lnTo>
                <a:close/>
              </a:path>
            </a:pathLst>
          </a:custGeom>
          <a:solidFill>
            <a:srgbClr val="19191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1" name="Freeform 559"/>
          <p:cNvSpPr>
            <a:spLocks/>
          </p:cNvSpPr>
          <p:nvPr userDrawn="1"/>
        </p:nvSpPr>
        <p:spPr bwMode="auto">
          <a:xfrm>
            <a:off x="3249146" y="2119780"/>
            <a:ext cx="38100" cy="103188"/>
          </a:xfrm>
          <a:custGeom>
            <a:avLst/>
            <a:gdLst/>
            <a:ahLst/>
            <a:cxnLst>
              <a:cxn ang="0">
                <a:pos x="48" y="104"/>
              </a:cxn>
              <a:cxn ang="0">
                <a:pos x="48" y="104"/>
              </a:cxn>
              <a:cxn ang="0">
                <a:pos x="48" y="109"/>
              </a:cxn>
              <a:cxn ang="0">
                <a:pos x="47" y="113"/>
              </a:cxn>
              <a:cxn ang="0">
                <a:pos x="45" y="118"/>
              </a:cxn>
              <a:cxn ang="0">
                <a:pos x="42" y="122"/>
              </a:cxn>
              <a:cxn ang="0">
                <a:pos x="38" y="125"/>
              </a:cxn>
              <a:cxn ang="0">
                <a:pos x="33" y="127"/>
              </a:cxn>
              <a:cxn ang="0">
                <a:pos x="29" y="128"/>
              </a:cxn>
              <a:cxn ang="0">
                <a:pos x="24" y="130"/>
              </a:cxn>
              <a:cxn ang="0">
                <a:pos x="24" y="130"/>
              </a:cxn>
              <a:cxn ang="0">
                <a:pos x="20" y="128"/>
              </a:cxn>
              <a:cxn ang="0">
                <a:pos x="15" y="127"/>
              </a:cxn>
              <a:cxn ang="0">
                <a:pos x="11" y="125"/>
              </a:cxn>
              <a:cxn ang="0">
                <a:pos x="6" y="122"/>
              </a:cxn>
              <a:cxn ang="0">
                <a:pos x="3" y="118"/>
              </a:cxn>
              <a:cxn ang="0">
                <a:pos x="2" y="113"/>
              </a:cxn>
              <a:cxn ang="0">
                <a:pos x="0" y="109"/>
              </a:cxn>
              <a:cxn ang="0">
                <a:pos x="0" y="104"/>
              </a:cxn>
              <a:cxn ang="0">
                <a:pos x="0" y="25"/>
              </a:cxn>
              <a:cxn ang="0">
                <a:pos x="0" y="25"/>
              </a:cxn>
              <a:cxn ang="0">
                <a:pos x="0" y="21"/>
              </a:cxn>
              <a:cxn ang="0">
                <a:pos x="2" y="15"/>
              </a:cxn>
              <a:cxn ang="0">
                <a:pos x="3" y="12"/>
              </a:cxn>
              <a:cxn ang="0">
                <a:pos x="6" y="7"/>
              </a:cxn>
              <a:cxn ang="0">
                <a:pos x="11" y="4"/>
              </a:cxn>
              <a:cxn ang="0">
                <a:pos x="15" y="1"/>
              </a:cxn>
              <a:cxn ang="0">
                <a:pos x="20" y="0"/>
              </a:cxn>
              <a:cxn ang="0">
                <a:pos x="24" y="0"/>
              </a:cxn>
              <a:cxn ang="0">
                <a:pos x="24" y="0"/>
              </a:cxn>
              <a:cxn ang="0">
                <a:pos x="29" y="0"/>
              </a:cxn>
              <a:cxn ang="0">
                <a:pos x="33" y="1"/>
              </a:cxn>
              <a:cxn ang="0">
                <a:pos x="38" y="4"/>
              </a:cxn>
              <a:cxn ang="0">
                <a:pos x="42" y="7"/>
              </a:cxn>
              <a:cxn ang="0">
                <a:pos x="45" y="12"/>
              </a:cxn>
              <a:cxn ang="0">
                <a:pos x="47" y="15"/>
              </a:cxn>
              <a:cxn ang="0">
                <a:pos x="48" y="21"/>
              </a:cxn>
              <a:cxn ang="0">
                <a:pos x="48" y="25"/>
              </a:cxn>
              <a:cxn ang="0">
                <a:pos x="48" y="104"/>
              </a:cxn>
            </a:cxnLst>
            <a:rect l="0" t="0" r="r" b="b"/>
            <a:pathLst>
              <a:path w="48" h="130">
                <a:moveTo>
                  <a:pt x="48" y="104"/>
                </a:moveTo>
                <a:lnTo>
                  <a:pt x="48" y="104"/>
                </a:lnTo>
                <a:lnTo>
                  <a:pt x="48" y="109"/>
                </a:lnTo>
                <a:lnTo>
                  <a:pt x="47" y="113"/>
                </a:lnTo>
                <a:lnTo>
                  <a:pt x="45" y="118"/>
                </a:lnTo>
                <a:lnTo>
                  <a:pt x="42" y="122"/>
                </a:lnTo>
                <a:lnTo>
                  <a:pt x="38" y="125"/>
                </a:lnTo>
                <a:lnTo>
                  <a:pt x="33" y="127"/>
                </a:lnTo>
                <a:lnTo>
                  <a:pt x="29" y="128"/>
                </a:lnTo>
                <a:lnTo>
                  <a:pt x="24" y="130"/>
                </a:lnTo>
                <a:lnTo>
                  <a:pt x="24" y="130"/>
                </a:lnTo>
                <a:lnTo>
                  <a:pt x="20" y="128"/>
                </a:lnTo>
                <a:lnTo>
                  <a:pt x="15" y="127"/>
                </a:lnTo>
                <a:lnTo>
                  <a:pt x="11" y="125"/>
                </a:lnTo>
                <a:lnTo>
                  <a:pt x="6" y="122"/>
                </a:lnTo>
                <a:lnTo>
                  <a:pt x="3" y="118"/>
                </a:lnTo>
                <a:lnTo>
                  <a:pt x="2" y="113"/>
                </a:lnTo>
                <a:lnTo>
                  <a:pt x="0" y="109"/>
                </a:lnTo>
                <a:lnTo>
                  <a:pt x="0" y="104"/>
                </a:lnTo>
                <a:lnTo>
                  <a:pt x="0" y="25"/>
                </a:lnTo>
                <a:lnTo>
                  <a:pt x="0" y="25"/>
                </a:lnTo>
                <a:lnTo>
                  <a:pt x="0" y="21"/>
                </a:lnTo>
                <a:lnTo>
                  <a:pt x="2" y="15"/>
                </a:lnTo>
                <a:lnTo>
                  <a:pt x="3" y="12"/>
                </a:lnTo>
                <a:lnTo>
                  <a:pt x="6" y="7"/>
                </a:lnTo>
                <a:lnTo>
                  <a:pt x="11" y="4"/>
                </a:lnTo>
                <a:lnTo>
                  <a:pt x="15" y="1"/>
                </a:lnTo>
                <a:lnTo>
                  <a:pt x="20" y="0"/>
                </a:lnTo>
                <a:lnTo>
                  <a:pt x="24" y="0"/>
                </a:lnTo>
                <a:lnTo>
                  <a:pt x="24" y="0"/>
                </a:lnTo>
                <a:lnTo>
                  <a:pt x="29" y="0"/>
                </a:lnTo>
                <a:lnTo>
                  <a:pt x="33" y="1"/>
                </a:lnTo>
                <a:lnTo>
                  <a:pt x="38" y="4"/>
                </a:lnTo>
                <a:lnTo>
                  <a:pt x="42" y="7"/>
                </a:lnTo>
                <a:lnTo>
                  <a:pt x="45" y="12"/>
                </a:lnTo>
                <a:lnTo>
                  <a:pt x="47" y="15"/>
                </a:lnTo>
                <a:lnTo>
                  <a:pt x="48" y="21"/>
                </a:lnTo>
                <a:lnTo>
                  <a:pt x="48" y="25"/>
                </a:lnTo>
                <a:lnTo>
                  <a:pt x="48" y="104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2" name="Freeform 560"/>
          <p:cNvSpPr>
            <a:spLocks/>
          </p:cNvSpPr>
          <p:nvPr userDrawn="1"/>
        </p:nvSpPr>
        <p:spPr bwMode="auto">
          <a:xfrm>
            <a:off x="3103096" y="2253130"/>
            <a:ext cx="165100" cy="3619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5"/>
              </a:cxn>
              <a:cxn ang="0">
                <a:pos x="0" y="245"/>
              </a:cxn>
              <a:cxn ang="0">
                <a:pos x="0" y="266"/>
              </a:cxn>
              <a:cxn ang="0">
                <a:pos x="3" y="287"/>
              </a:cxn>
              <a:cxn ang="0">
                <a:pos x="9" y="307"/>
              </a:cxn>
              <a:cxn ang="0">
                <a:pos x="15" y="326"/>
              </a:cxn>
              <a:cxn ang="0">
                <a:pos x="24" y="345"/>
              </a:cxn>
              <a:cxn ang="0">
                <a:pos x="35" y="363"/>
              </a:cxn>
              <a:cxn ang="0">
                <a:pos x="47" y="378"/>
              </a:cxn>
              <a:cxn ang="0">
                <a:pos x="60" y="393"/>
              </a:cxn>
              <a:cxn ang="0">
                <a:pos x="75" y="407"/>
              </a:cxn>
              <a:cxn ang="0">
                <a:pos x="92" y="419"/>
              </a:cxn>
              <a:cxn ang="0">
                <a:pos x="109" y="429"/>
              </a:cxn>
              <a:cxn ang="0">
                <a:pos x="127" y="438"/>
              </a:cxn>
              <a:cxn ang="0">
                <a:pos x="146" y="444"/>
              </a:cxn>
              <a:cxn ang="0">
                <a:pos x="166" y="450"/>
              </a:cxn>
              <a:cxn ang="0">
                <a:pos x="187" y="453"/>
              </a:cxn>
              <a:cxn ang="0">
                <a:pos x="208" y="455"/>
              </a:cxn>
              <a:cxn ang="0">
                <a:pos x="208" y="455"/>
              </a:cxn>
              <a:cxn ang="0">
                <a:pos x="208" y="42"/>
              </a:cxn>
              <a:cxn ang="0">
                <a:pos x="208" y="42"/>
              </a:cxn>
              <a:cxn ang="0">
                <a:pos x="208" y="42"/>
              </a:cxn>
              <a:cxn ang="0">
                <a:pos x="180" y="42"/>
              </a:cxn>
              <a:cxn ang="0">
                <a:pos x="152" y="40"/>
              </a:cxn>
              <a:cxn ang="0">
                <a:pos x="125" y="36"/>
              </a:cxn>
              <a:cxn ang="0">
                <a:pos x="98" y="31"/>
              </a:cxn>
              <a:cxn ang="0">
                <a:pos x="72" y="25"/>
              </a:cxn>
              <a:cxn ang="0">
                <a:pos x="47" y="18"/>
              </a:cxn>
              <a:cxn ang="0">
                <a:pos x="23" y="9"/>
              </a:cxn>
              <a:cxn ang="0">
                <a:pos x="0" y="0"/>
              </a:cxn>
            </a:cxnLst>
            <a:rect l="0" t="0" r="r" b="b"/>
            <a:pathLst>
              <a:path w="208" h="455">
                <a:moveTo>
                  <a:pt x="0" y="0"/>
                </a:moveTo>
                <a:lnTo>
                  <a:pt x="0" y="245"/>
                </a:lnTo>
                <a:lnTo>
                  <a:pt x="0" y="245"/>
                </a:lnTo>
                <a:lnTo>
                  <a:pt x="0" y="266"/>
                </a:lnTo>
                <a:lnTo>
                  <a:pt x="3" y="287"/>
                </a:lnTo>
                <a:lnTo>
                  <a:pt x="9" y="307"/>
                </a:lnTo>
                <a:lnTo>
                  <a:pt x="15" y="326"/>
                </a:lnTo>
                <a:lnTo>
                  <a:pt x="24" y="345"/>
                </a:lnTo>
                <a:lnTo>
                  <a:pt x="35" y="363"/>
                </a:lnTo>
                <a:lnTo>
                  <a:pt x="47" y="378"/>
                </a:lnTo>
                <a:lnTo>
                  <a:pt x="60" y="393"/>
                </a:lnTo>
                <a:lnTo>
                  <a:pt x="75" y="407"/>
                </a:lnTo>
                <a:lnTo>
                  <a:pt x="92" y="419"/>
                </a:lnTo>
                <a:lnTo>
                  <a:pt x="109" y="429"/>
                </a:lnTo>
                <a:lnTo>
                  <a:pt x="127" y="438"/>
                </a:lnTo>
                <a:lnTo>
                  <a:pt x="146" y="444"/>
                </a:lnTo>
                <a:lnTo>
                  <a:pt x="166" y="450"/>
                </a:lnTo>
                <a:lnTo>
                  <a:pt x="187" y="453"/>
                </a:lnTo>
                <a:lnTo>
                  <a:pt x="208" y="455"/>
                </a:lnTo>
                <a:lnTo>
                  <a:pt x="208" y="455"/>
                </a:lnTo>
                <a:lnTo>
                  <a:pt x="208" y="42"/>
                </a:lnTo>
                <a:lnTo>
                  <a:pt x="208" y="42"/>
                </a:lnTo>
                <a:lnTo>
                  <a:pt x="208" y="42"/>
                </a:lnTo>
                <a:lnTo>
                  <a:pt x="180" y="42"/>
                </a:lnTo>
                <a:lnTo>
                  <a:pt x="152" y="40"/>
                </a:lnTo>
                <a:lnTo>
                  <a:pt x="125" y="36"/>
                </a:lnTo>
                <a:lnTo>
                  <a:pt x="98" y="31"/>
                </a:lnTo>
                <a:lnTo>
                  <a:pt x="72" y="25"/>
                </a:lnTo>
                <a:lnTo>
                  <a:pt x="47" y="18"/>
                </a:lnTo>
                <a:lnTo>
                  <a:pt x="23" y="9"/>
                </a:lnTo>
                <a:lnTo>
                  <a:pt x="0" y="0"/>
                </a:lnTo>
                <a:close/>
              </a:path>
            </a:pathLst>
          </a:custGeom>
          <a:solidFill>
            <a:srgbClr val="E0E0D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3" name="Freeform 561"/>
          <p:cNvSpPr>
            <a:spLocks/>
          </p:cNvSpPr>
          <p:nvPr userDrawn="1"/>
        </p:nvSpPr>
        <p:spPr bwMode="auto">
          <a:xfrm>
            <a:off x="3103096" y="2253130"/>
            <a:ext cx="165100" cy="3619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5"/>
              </a:cxn>
              <a:cxn ang="0">
                <a:pos x="0" y="245"/>
              </a:cxn>
              <a:cxn ang="0">
                <a:pos x="0" y="266"/>
              </a:cxn>
              <a:cxn ang="0">
                <a:pos x="3" y="287"/>
              </a:cxn>
              <a:cxn ang="0">
                <a:pos x="9" y="307"/>
              </a:cxn>
              <a:cxn ang="0">
                <a:pos x="15" y="326"/>
              </a:cxn>
              <a:cxn ang="0">
                <a:pos x="24" y="345"/>
              </a:cxn>
              <a:cxn ang="0">
                <a:pos x="35" y="363"/>
              </a:cxn>
              <a:cxn ang="0">
                <a:pos x="47" y="378"/>
              </a:cxn>
              <a:cxn ang="0">
                <a:pos x="60" y="393"/>
              </a:cxn>
              <a:cxn ang="0">
                <a:pos x="75" y="407"/>
              </a:cxn>
              <a:cxn ang="0">
                <a:pos x="92" y="419"/>
              </a:cxn>
              <a:cxn ang="0">
                <a:pos x="109" y="429"/>
              </a:cxn>
              <a:cxn ang="0">
                <a:pos x="127" y="438"/>
              </a:cxn>
              <a:cxn ang="0">
                <a:pos x="146" y="444"/>
              </a:cxn>
              <a:cxn ang="0">
                <a:pos x="166" y="450"/>
              </a:cxn>
              <a:cxn ang="0">
                <a:pos x="187" y="453"/>
              </a:cxn>
              <a:cxn ang="0">
                <a:pos x="208" y="455"/>
              </a:cxn>
              <a:cxn ang="0">
                <a:pos x="208" y="455"/>
              </a:cxn>
              <a:cxn ang="0">
                <a:pos x="208" y="42"/>
              </a:cxn>
              <a:cxn ang="0">
                <a:pos x="208" y="42"/>
              </a:cxn>
              <a:cxn ang="0">
                <a:pos x="208" y="42"/>
              </a:cxn>
              <a:cxn ang="0">
                <a:pos x="180" y="42"/>
              </a:cxn>
              <a:cxn ang="0">
                <a:pos x="152" y="40"/>
              </a:cxn>
              <a:cxn ang="0">
                <a:pos x="125" y="36"/>
              </a:cxn>
              <a:cxn ang="0">
                <a:pos x="98" y="31"/>
              </a:cxn>
              <a:cxn ang="0">
                <a:pos x="72" y="25"/>
              </a:cxn>
              <a:cxn ang="0">
                <a:pos x="47" y="18"/>
              </a:cxn>
              <a:cxn ang="0">
                <a:pos x="23" y="9"/>
              </a:cxn>
              <a:cxn ang="0">
                <a:pos x="0" y="0"/>
              </a:cxn>
            </a:cxnLst>
            <a:rect l="0" t="0" r="r" b="b"/>
            <a:pathLst>
              <a:path w="208" h="455">
                <a:moveTo>
                  <a:pt x="0" y="0"/>
                </a:moveTo>
                <a:lnTo>
                  <a:pt x="0" y="245"/>
                </a:lnTo>
                <a:lnTo>
                  <a:pt x="0" y="245"/>
                </a:lnTo>
                <a:lnTo>
                  <a:pt x="0" y="266"/>
                </a:lnTo>
                <a:lnTo>
                  <a:pt x="3" y="287"/>
                </a:lnTo>
                <a:lnTo>
                  <a:pt x="9" y="307"/>
                </a:lnTo>
                <a:lnTo>
                  <a:pt x="15" y="326"/>
                </a:lnTo>
                <a:lnTo>
                  <a:pt x="24" y="345"/>
                </a:lnTo>
                <a:lnTo>
                  <a:pt x="35" y="363"/>
                </a:lnTo>
                <a:lnTo>
                  <a:pt x="47" y="378"/>
                </a:lnTo>
                <a:lnTo>
                  <a:pt x="60" y="393"/>
                </a:lnTo>
                <a:lnTo>
                  <a:pt x="75" y="407"/>
                </a:lnTo>
                <a:lnTo>
                  <a:pt x="92" y="419"/>
                </a:lnTo>
                <a:lnTo>
                  <a:pt x="109" y="429"/>
                </a:lnTo>
                <a:lnTo>
                  <a:pt x="127" y="438"/>
                </a:lnTo>
                <a:lnTo>
                  <a:pt x="146" y="444"/>
                </a:lnTo>
                <a:lnTo>
                  <a:pt x="166" y="450"/>
                </a:lnTo>
                <a:lnTo>
                  <a:pt x="187" y="453"/>
                </a:lnTo>
                <a:lnTo>
                  <a:pt x="208" y="455"/>
                </a:lnTo>
                <a:lnTo>
                  <a:pt x="208" y="455"/>
                </a:lnTo>
                <a:lnTo>
                  <a:pt x="208" y="42"/>
                </a:lnTo>
                <a:lnTo>
                  <a:pt x="208" y="42"/>
                </a:lnTo>
                <a:lnTo>
                  <a:pt x="208" y="42"/>
                </a:lnTo>
                <a:lnTo>
                  <a:pt x="180" y="42"/>
                </a:lnTo>
                <a:lnTo>
                  <a:pt x="152" y="40"/>
                </a:lnTo>
                <a:lnTo>
                  <a:pt x="125" y="36"/>
                </a:lnTo>
                <a:lnTo>
                  <a:pt x="98" y="31"/>
                </a:lnTo>
                <a:lnTo>
                  <a:pt x="72" y="25"/>
                </a:lnTo>
                <a:lnTo>
                  <a:pt x="47" y="18"/>
                </a:lnTo>
                <a:lnTo>
                  <a:pt x="23" y="9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4" name="Freeform 562"/>
          <p:cNvSpPr>
            <a:spLocks/>
          </p:cNvSpPr>
          <p:nvPr userDrawn="1"/>
        </p:nvSpPr>
        <p:spPr bwMode="auto">
          <a:xfrm>
            <a:off x="3103096" y="2054693"/>
            <a:ext cx="165100" cy="231775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208" y="0"/>
              </a:cxn>
              <a:cxn ang="0">
                <a:pos x="187" y="1"/>
              </a:cxn>
              <a:cxn ang="0">
                <a:pos x="166" y="4"/>
              </a:cxn>
              <a:cxn ang="0">
                <a:pos x="146" y="10"/>
              </a:cxn>
              <a:cxn ang="0">
                <a:pos x="127" y="17"/>
              </a:cxn>
              <a:cxn ang="0">
                <a:pos x="109" y="26"/>
              </a:cxn>
              <a:cxn ang="0">
                <a:pos x="92" y="36"/>
              </a:cxn>
              <a:cxn ang="0">
                <a:pos x="75" y="48"/>
              </a:cxn>
              <a:cxn ang="0">
                <a:pos x="60" y="62"/>
              </a:cxn>
              <a:cxn ang="0">
                <a:pos x="47" y="77"/>
              </a:cxn>
              <a:cxn ang="0">
                <a:pos x="35" y="92"/>
              </a:cxn>
              <a:cxn ang="0">
                <a:pos x="24" y="110"/>
              </a:cxn>
              <a:cxn ang="0">
                <a:pos x="15" y="128"/>
              </a:cxn>
              <a:cxn ang="0">
                <a:pos x="9" y="148"/>
              </a:cxn>
              <a:cxn ang="0">
                <a:pos x="3" y="168"/>
              </a:cxn>
              <a:cxn ang="0">
                <a:pos x="0" y="189"/>
              </a:cxn>
              <a:cxn ang="0">
                <a:pos x="0" y="210"/>
              </a:cxn>
              <a:cxn ang="0">
                <a:pos x="0" y="250"/>
              </a:cxn>
              <a:cxn ang="0">
                <a:pos x="0" y="250"/>
              </a:cxn>
              <a:cxn ang="0">
                <a:pos x="23" y="259"/>
              </a:cxn>
              <a:cxn ang="0">
                <a:pos x="47" y="268"/>
              </a:cxn>
              <a:cxn ang="0">
                <a:pos x="72" y="275"/>
              </a:cxn>
              <a:cxn ang="0">
                <a:pos x="98" y="281"/>
              </a:cxn>
              <a:cxn ang="0">
                <a:pos x="125" y="286"/>
              </a:cxn>
              <a:cxn ang="0">
                <a:pos x="152" y="290"/>
              </a:cxn>
              <a:cxn ang="0">
                <a:pos x="180" y="292"/>
              </a:cxn>
              <a:cxn ang="0">
                <a:pos x="208" y="292"/>
              </a:cxn>
              <a:cxn ang="0">
                <a:pos x="208" y="212"/>
              </a:cxn>
              <a:cxn ang="0">
                <a:pos x="208" y="212"/>
              </a:cxn>
              <a:cxn ang="0">
                <a:pos x="204" y="210"/>
              </a:cxn>
              <a:cxn ang="0">
                <a:pos x="199" y="209"/>
              </a:cxn>
              <a:cxn ang="0">
                <a:pos x="195" y="207"/>
              </a:cxn>
              <a:cxn ang="0">
                <a:pos x="190" y="204"/>
              </a:cxn>
              <a:cxn ang="0">
                <a:pos x="187" y="200"/>
              </a:cxn>
              <a:cxn ang="0">
                <a:pos x="186" y="195"/>
              </a:cxn>
              <a:cxn ang="0">
                <a:pos x="184" y="191"/>
              </a:cxn>
              <a:cxn ang="0">
                <a:pos x="184" y="186"/>
              </a:cxn>
              <a:cxn ang="0">
                <a:pos x="184" y="107"/>
              </a:cxn>
              <a:cxn ang="0">
                <a:pos x="184" y="107"/>
              </a:cxn>
              <a:cxn ang="0">
                <a:pos x="184" y="103"/>
              </a:cxn>
              <a:cxn ang="0">
                <a:pos x="186" y="97"/>
              </a:cxn>
              <a:cxn ang="0">
                <a:pos x="187" y="94"/>
              </a:cxn>
              <a:cxn ang="0">
                <a:pos x="190" y="89"/>
              </a:cxn>
              <a:cxn ang="0">
                <a:pos x="195" y="86"/>
              </a:cxn>
              <a:cxn ang="0">
                <a:pos x="199" y="83"/>
              </a:cxn>
              <a:cxn ang="0">
                <a:pos x="204" y="82"/>
              </a:cxn>
              <a:cxn ang="0">
                <a:pos x="208" y="82"/>
              </a:cxn>
              <a:cxn ang="0">
                <a:pos x="208" y="0"/>
              </a:cxn>
            </a:cxnLst>
            <a:rect l="0" t="0" r="r" b="b"/>
            <a:pathLst>
              <a:path w="208" h="292">
                <a:moveTo>
                  <a:pt x="208" y="0"/>
                </a:moveTo>
                <a:lnTo>
                  <a:pt x="208" y="0"/>
                </a:lnTo>
                <a:lnTo>
                  <a:pt x="187" y="1"/>
                </a:lnTo>
                <a:lnTo>
                  <a:pt x="166" y="4"/>
                </a:lnTo>
                <a:lnTo>
                  <a:pt x="146" y="10"/>
                </a:lnTo>
                <a:lnTo>
                  <a:pt x="127" y="17"/>
                </a:lnTo>
                <a:lnTo>
                  <a:pt x="109" y="26"/>
                </a:lnTo>
                <a:lnTo>
                  <a:pt x="92" y="36"/>
                </a:lnTo>
                <a:lnTo>
                  <a:pt x="75" y="48"/>
                </a:lnTo>
                <a:lnTo>
                  <a:pt x="60" y="62"/>
                </a:lnTo>
                <a:lnTo>
                  <a:pt x="47" y="77"/>
                </a:lnTo>
                <a:lnTo>
                  <a:pt x="35" y="92"/>
                </a:lnTo>
                <a:lnTo>
                  <a:pt x="24" y="110"/>
                </a:lnTo>
                <a:lnTo>
                  <a:pt x="15" y="128"/>
                </a:lnTo>
                <a:lnTo>
                  <a:pt x="9" y="148"/>
                </a:lnTo>
                <a:lnTo>
                  <a:pt x="3" y="168"/>
                </a:lnTo>
                <a:lnTo>
                  <a:pt x="0" y="189"/>
                </a:lnTo>
                <a:lnTo>
                  <a:pt x="0" y="210"/>
                </a:lnTo>
                <a:lnTo>
                  <a:pt x="0" y="250"/>
                </a:lnTo>
                <a:lnTo>
                  <a:pt x="0" y="250"/>
                </a:lnTo>
                <a:lnTo>
                  <a:pt x="23" y="259"/>
                </a:lnTo>
                <a:lnTo>
                  <a:pt x="47" y="268"/>
                </a:lnTo>
                <a:lnTo>
                  <a:pt x="72" y="275"/>
                </a:lnTo>
                <a:lnTo>
                  <a:pt x="98" y="281"/>
                </a:lnTo>
                <a:lnTo>
                  <a:pt x="125" y="286"/>
                </a:lnTo>
                <a:lnTo>
                  <a:pt x="152" y="290"/>
                </a:lnTo>
                <a:lnTo>
                  <a:pt x="180" y="292"/>
                </a:lnTo>
                <a:lnTo>
                  <a:pt x="208" y="292"/>
                </a:lnTo>
                <a:lnTo>
                  <a:pt x="208" y="212"/>
                </a:lnTo>
                <a:lnTo>
                  <a:pt x="208" y="212"/>
                </a:lnTo>
                <a:lnTo>
                  <a:pt x="204" y="210"/>
                </a:lnTo>
                <a:lnTo>
                  <a:pt x="199" y="209"/>
                </a:lnTo>
                <a:lnTo>
                  <a:pt x="195" y="207"/>
                </a:lnTo>
                <a:lnTo>
                  <a:pt x="190" y="204"/>
                </a:lnTo>
                <a:lnTo>
                  <a:pt x="187" y="200"/>
                </a:lnTo>
                <a:lnTo>
                  <a:pt x="186" y="195"/>
                </a:lnTo>
                <a:lnTo>
                  <a:pt x="184" y="191"/>
                </a:lnTo>
                <a:lnTo>
                  <a:pt x="184" y="186"/>
                </a:lnTo>
                <a:lnTo>
                  <a:pt x="184" y="107"/>
                </a:lnTo>
                <a:lnTo>
                  <a:pt x="184" y="107"/>
                </a:lnTo>
                <a:lnTo>
                  <a:pt x="184" y="103"/>
                </a:lnTo>
                <a:lnTo>
                  <a:pt x="186" y="97"/>
                </a:lnTo>
                <a:lnTo>
                  <a:pt x="187" y="94"/>
                </a:lnTo>
                <a:lnTo>
                  <a:pt x="190" y="89"/>
                </a:lnTo>
                <a:lnTo>
                  <a:pt x="195" y="86"/>
                </a:lnTo>
                <a:lnTo>
                  <a:pt x="199" y="83"/>
                </a:lnTo>
                <a:lnTo>
                  <a:pt x="204" y="82"/>
                </a:lnTo>
                <a:lnTo>
                  <a:pt x="208" y="82"/>
                </a:lnTo>
                <a:lnTo>
                  <a:pt x="208" y="0"/>
                </a:lnTo>
                <a:close/>
              </a:path>
            </a:pathLst>
          </a:custGeom>
          <a:solidFill>
            <a:srgbClr val="FAFAFA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5" name="Freeform 563"/>
          <p:cNvSpPr>
            <a:spLocks/>
          </p:cNvSpPr>
          <p:nvPr userDrawn="1"/>
        </p:nvSpPr>
        <p:spPr bwMode="auto">
          <a:xfrm>
            <a:off x="3103096" y="2054693"/>
            <a:ext cx="165100" cy="231775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208" y="0"/>
              </a:cxn>
              <a:cxn ang="0">
                <a:pos x="187" y="1"/>
              </a:cxn>
              <a:cxn ang="0">
                <a:pos x="166" y="4"/>
              </a:cxn>
              <a:cxn ang="0">
                <a:pos x="146" y="10"/>
              </a:cxn>
              <a:cxn ang="0">
                <a:pos x="127" y="17"/>
              </a:cxn>
              <a:cxn ang="0">
                <a:pos x="109" y="26"/>
              </a:cxn>
              <a:cxn ang="0">
                <a:pos x="92" y="36"/>
              </a:cxn>
              <a:cxn ang="0">
                <a:pos x="75" y="48"/>
              </a:cxn>
              <a:cxn ang="0">
                <a:pos x="60" y="62"/>
              </a:cxn>
              <a:cxn ang="0">
                <a:pos x="47" y="77"/>
              </a:cxn>
              <a:cxn ang="0">
                <a:pos x="35" y="92"/>
              </a:cxn>
              <a:cxn ang="0">
                <a:pos x="24" y="110"/>
              </a:cxn>
              <a:cxn ang="0">
                <a:pos x="15" y="128"/>
              </a:cxn>
              <a:cxn ang="0">
                <a:pos x="9" y="148"/>
              </a:cxn>
              <a:cxn ang="0">
                <a:pos x="3" y="168"/>
              </a:cxn>
              <a:cxn ang="0">
                <a:pos x="0" y="189"/>
              </a:cxn>
              <a:cxn ang="0">
                <a:pos x="0" y="210"/>
              </a:cxn>
              <a:cxn ang="0">
                <a:pos x="0" y="250"/>
              </a:cxn>
              <a:cxn ang="0">
                <a:pos x="0" y="250"/>
              </a:cxn>
              <a:cxn ang="0">
                <a:pos x="23" y="259"/>
              </a:cxn>
              <a:cxn ang="0">
                <a:pos x="47" y="268"/>
              </a:cxn>
              <a:cxn ang="0">
                <a:pos x="72" y="275"/>
              </a:cxn>
              <a:cxn ang="0">
                <a:pos x="98" y="281"/>
              </a:cxn>
              <a:cxn ang="0">
                <a:pos x="125" y="286"/>
              </a:cxn>
              <a:cxn ang="0">
                <a:pos x="152" y="290"/>
              </a:cxn>
              <a:cxn ang="0">
                <a:pos x="180" y="292"/>
              </a:cxn>
              <a:cxn ang="0">
                <a:pos x="208" y="292"/>
              </a:cxn>
              <a:cxn ang="0">
                <a:pos x="208" y="212"/>
              </a:cxn>
              <a:cxn ang="0">
                <a:pos x="208" y="212"/>
              </a:cxn>
              <a:cxn ang="0">
                <a:pos x="204" y="210"/>
              </a:cxn>
              <a:cxn ang="0">
                <a:pos x="199" y="209"/>
              </a:cxn>
              <a:cxn ang="0">
                <a:pos x="195" y="207"/>
              </a:cxn>
              <a:cxn ang="0">
                <a:pos x="190" y="204"/>
              </a:cxn>
              <a:cxn ang="0">
                <a:pos x="187" y="200"/>
              </a:cxn>
              <a:cxn ang="0">
                <a:pos x="186" y="195"/>
              </a:cxn>
              <a:cxn ang="0">
                <a:pos x="184" y="191"/>
              </a:cxn>
              <a:cxn ang="0">
                <a:pos x="184" y="186"/>
              </a:cxn>
              <a:cxn ang="0">
                <a:pos x="184" y="107"/>
              </a:cxn>
              <a:cxn ang="0">
                <a:pos x="184" y="107"/>
              </a:cxn>
              <a:cxn ang="0">
                <a:pos x="184" y="103"/>
              </a:cxn>
              <a:cxn ang="0">
                <a:pos x="186" y="97"/>
              </a:cxn>
              <a:cxn ang="0">
                <a:pos x="187" y="94"/>
              </a:cxn>
              <a:cxn ang="0">
                <a:pos x="190" y="89"/>
              </a:cxn>
              <a:cxn ang="0">
                <a:pos x="195" y="86"/>
              </a:cxn>
              <a:cxn ang="0">
                <a:pos x="199" y="83"/>
              </a:cxn>
              <a:cxn ang="0">
                <a:pos x="204" y="82"/>
              </a:cxn>
              <a:cxn ang="0">
                <a:pos x="208" y="82"/>
              </a:cxn>
              <a:cxn ang="0">
                <a:pos x="208" y="0"/>
              </a:cxn>
            </a:cxnLst>
            <a:rect l="0" t="0" r="r" b="b"/>
            <a:pathLst>
              <a:path w="208" h="292">
                <a:moveTo>
                  <a:pt x="208" y="0"/>
                </a:moveTo>
                <a:lnTo>
                  <a:pt x="208" y="0"/>
                </a:lnTo>
                <a:lnTo>
                  <a:pt x="187" y="1"/>
                </a:lnTo>
                <a:lnTo>
                  <a:pt x="166" y="4"/>
                </a:lnTo>
                <a:lnTo>
                  <a:pt x="146" y="10"/>
                </a:lnTo>
                <a:lnTo>
                  <a:pt x="127" y="17"/>
                </a:lnTo>
                <a:lnTo>
                  <a:pt x="109" y="26"/>
                </a:lnTo>
                <a:lnTo>
                  <a:pt x="92" y="36"/>
                </a:lnTo>
                <a:lnTo>
                  <a:pt x="75" y="48"/>
                </a:lnTo>
                <a:lnTo>
                  <a:pt x="60" y="62"/>
                </a:lnTo>
                <a:lnTo>
                  <a:pt x="47" y="77"/>
                </a:lnTo>
                <a:lnTo>
                  <a:pt x="35" y="92"/>
                </a:lnTo>
                <a:lnTo>
                  <a:pt x="24" y="110"/>
                </a:lnTo>
                <a:lnTo>
                  <a:pt x="15" y="128"/>
                </a:lnTo>
                <a:lnTo>
                  <a:pt x="9" y="148"/>
                </a:lnTo>
                <a:lnTo>
                  <a:pt x="3" y="168"/>
                </a:lnTo>
                <a:lnTo>
                  <a:pt x="0" y="189"/>
                </a:lnTo>
                <a:lnTo>
                  <a:pt x="0" y="210"/>
                </a:lnTo>
                <a:lnTo>
                  <a:pt x="0" y="250"/>
                </a:lnTo>
                <a:lnTo>
                  <a:pt x="0" y="250"/>
                </a:lnTo>
                <a:lnTo>
                  <a:pt x="23" y="259"/>
                </a:lnTo>
                <a:lnTo>
                  <a:pt x="47" y="268"/>
                </a:lnTo>
                <a:lnTo>
                  <a:pt x="72" y="275"/>
                </a:lnTo>
                <a:lnTo>
                  <a:pt x="98" y="281"/>
                </a:lnTo>
                <a:lnTo>
                  <a:pt x="125" y="286"/>
                </a:lnTo>
                <a:lnTo>
                  <a:pt x="152" y="290"/>
                </a:lnTo>
                <a:lnTo>
                  <a:pt x="180" y="292"/>
                </a:lnTo>
                <a:lnTo>
                  <a:pt x="208" y="292"/>
                </a:lnTo>
                <a:lnTo>
                  <a:pt x="208" y="212"/>
                </a:lnTo>
                <a:lnTo>
                  <a:pt x="208" y="212"/>
                </a:lnTo>
                <a:lnTo>
                  <a:pt x="204" y="210"/>
                </a:lnTo>
                <a:lnTo>
                  <a:pt x="199" y="209"/>
                </a:lnTo>
                <a:lnTo>
                  <a:pt x="195" y="207"/>
                </a:lnTo>
                <a:lnTo>
                  <a:pt x="190" y="204"/>
                </a:lnTo>
                <a:lnTo>
                  <a:pt x="187" y="200"/>
                </a:lnTo>
                <a:lnTo>
                  <a:pt x="186" y="195"/>
                </a:lnTo>
                <a:lnTo>
                  <a:pt x="184" y="191"/>
                </a:lnTo>
                <a:lnTo>
                  <a:pt x="184" y="186"/>
                </a:lnTo>
                <a:lnTo>
                  <a:pt x="184" y="107"/>
                </a:lnTo>
                <a:lnTo>
                  <a:pt x="184" y="107"/>
                </a:lnTo>
                <a:lnTo>
                  <a:pt x="184" y="103"/>
                </a:lnTo>
                <a:lnTo>
                  <a:pt x="186" y="97"/>
                </a:lnTo>
                <a:lnTo>
                  <a:pt x="187" y="94"/>
                </a:lnTo>
                <a:lnTo>
                  <a:pt x="190" y="89"/>
                </a:lnTo>
                <a:lnTo>
                  <a:pt x="195" y="86"/>
                </a:lnTo>
                <a:lnTo>
                  <a:pt x="199" y="83"/>
                </a:lnTo>
                <a:lnTo>
                  <a:pt x="204" y="82"/>
                </a:lnTo>
                <a:lnTo>
                  <a:pt x="208" y="82"/>
                </a:lnTo>
                <a:lnTo>
                  <a:pt x="208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6" name="Freeform 564"/>
          <p:cNvSpPr>
            <a:spLocks/>
          </p:cNvSpPr>
          <p:nvPr userDrawn="1"/>
        </p:nvSpPr>
        <p:spPr bwMode="auto">
          <a:xfrm>
            <a:off x="3249146" y="2119780"/>
            <a:ext cx="19050" cy="103188"/>
          </a:xfrm>
          <a:custGeom>
            <a:avLst/>
            <a:gdLst/>
            <a:ahLst/>
            <a:cxnLst>
              <a:cxn ang="0">
                <a:pos x="24" y="0"/>
              </a:cxn>
              <a:cxn ang="0">
                <a:pos x="24" y="0"/>
              </a:cxn>
              <a:cxn ang="0">
                <a:pos x="24" y="0"/>
              </a:cxn>
              <a:cxn ang="0">
                <a:pos x="20" y="0"/>
              </a:cxn>
              <a:cxn ang="0">
                <a:pos x="15" y="1"/>
              </a:cxn>
              <a:cxn ang="0">
                <a:pos x="11" y="4"/>
              </a:cxn>
              <a:cxn ang="0">
                <a:pos x="6" y="7"/>
              </a:cxn>
              <a:cxn ang="0">
                <a:pos x="3" y="12"/>
              </a:cxn>
              <a:cxn ang="0">
                <a:pos x="2" y="15"/>
              </a:cxn>
              <a:cxn ang="0">
                <a:pos x="0" y="21"/>
              </a:cxn>
              <a:cxn ang="0">
                <a:pos x="0" y="25"/>
              </a:cxn>
              <a:cxn ang="0">
                <a:pos x="0" y="104"/>
              </a:cxn>
              <a:cxn ang="0">
                <a:pos x="0" y="104"/>
              </a:cxn>
              <a:cxn ang="0">
                <a:pos x="0" y="109"/>
              </a:cxn>
              <a:cxn ang="0">
                <a:pos x="2" y="113"/>
              </a:cxn>
              <a:cxn ang="0">
                <a:pos x="3" y="118"/>
              </a:cxn>
              <a:cxn ang="0">
                <a:pos x="6" y="122"/>
              </a:cxn>
              <a:cxn ang="0">
                <a:pos x="11" y="125"/>
              </a:cxn>
              <a:cxn ang="0">
                <a:pos x="15" y="127"/>
              </a:cxn>
              <a:cxn ang="0">
                <a:pos x="20" y="128"/>
              </a:cxn>
              <a:cxn ang="0">
                <a:pos x="24" y="130"/>
              </a:cxn>
              <a:cxn ang="0">
                <a:pos x="24" y="130"/>
              </a:cxn>
              <a:cxn ang="0">
                <a:pos x="24" y="130"/>
              </a:cxn>
              <a:cxn ang="0">
                <a:pos x="24" y="130"/>
              </a:cxn>
              <a:cxn ang="0">
                <a:pos x="24" y="0"/>
              </a:cxn>
              <a:cxn ang="0">
                <a:pos x="24" y="0"/>
              </a:cxn>
            </a:cxnLst>
            <a:rect l="0" t="0" r="r" b="b"/>
            <a:pathLst>
              <a:path w="24" h="130">
                <a:moveTo>
                  <a:pt x="24" y="0"/>
                </a:moveTo>
                <a:lnTo>
                  <a:pt x="24" y="0"/>
                </a:lnTo>
                <a:lnTo>
                  <a:pt x="24" y="0"/>
                </a:lnTo>
                <a:lnTo>
                  <a:pt x="20" y="0"/>
                </a:lnTo>
                <a:lnTo>
                  <a:pt x="15" y="1"/>
                </a:lnTo>
                <a:lnTo>
                  <a:pt x="11" y="4"/>
                </a:lnTo>
                <a:lnTo>
                  <a:pt x="6" y="7"/>
                </a:lnTo>
                <a:lnTo>
                  <a:pt x="3" y="12"/>
                </a:lnTo>
                <a:lnTo>
                  <a:pt x="2" y="15"/>
                </a:lnTo>
                <a:lnTo>
                  <a:pt x="0" y="21"/>
                </a:lnTo>
                <a:lnTo>
                  <a:pt x="0" y="25"/>
                </a:lnTo>
                <a:lnTo>
                  <a:pt x="0" y="104"/>
                </a:lnTo>
                <a:lnTo>
                  <a:pt x="0" y="104"/>
                </a:lnTo>
                <a:lnTo>
                  <a:pt x="0" y="109"/>
                </a:lnTo>
                <a:lnTo>
                  <a:pt x="2" y="113"/>
                </a:lnTo>
                <a:lnTo>
                  <a:pt x="3" y="118"/>
                </a:lnTo>
                <a:lnTo>
                  <a:pt x="6" y="122"/>
                </a:lnTo>
                <a:lnTo>
                  <a:pt x="11" y="125"/>
                </a:lnTo>
                <a:lnTo>
                  <a:pt x="15" y="127"/>
                </a:lnTo>
                <a:lnTo>
                  <a:pt x="20" y="128"/>
                </a:lnTo>
                <a:lnTo>
                  <a:pt x="24" y="130"/>
                </a:lnTo>
                <a:lnTo>
                  <a:pt x="24" y="130"/>
                </a:lnTo>
                <a:lnTo>
                  <a:pt x="24" y="130"/>
                </a:lnTo>
                <a:lnTo>
                  <a:pt x="24" y="130"/>
                </a:lnTo>
                <a:lnTo>
                  <a:pt x="24" y="0"/>
                </a:lnTo>
                <a:lnTo>
                  <a:pt x="24" y="0"/>
                </a:lnTo>
                <a:close/>
              </a:path>
            </a:pathLst>
          </a:custGeom>
          <a:solidFill>
            <a:srgbClr val="5A575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7" name="Freeform 565"/>
          <p:cNvSpPr>
            <a:spLocks/>
          </p:cNvSpPr>
          <p:nvPr userDrawn="1"/>
        </p:nvSpPr>
        <p:spPr bwMode="auto">
          <a:xfrm>
            <a:off x="3249146" y="2119780"/>
            <a:ext cx="19050" cy="103188"/>
          </a:xfrm>
          <a:custGeom>
            <a:avLst/>
            <a:gdLst/>
            <a:ahLst/>
            <a:cxnLst>
              <a:cxn ang="0">
                <a:pos x="24" y="0"/>
              </a:cxn>
              <a:cxn ang="0">
                <a:pos x="24" y="0"/>
              </a:cxn>
              <a:cxn ang="0">
                <a:pos x="24" y="0"/>
              </a:cxn>
              <a:cxn ang="0">
                <a:pos x="20" y="0"/>
              </a:cxn>
              <a:cxn ang="0">
                <a:pos x="15" y="1"/>
              </a:cxn>
              <a:cxn ang="0">
                <a:pos x="11" y="4"/>
              </a:cxn>
              <a:cxn ang="0">
                <a:pos x="6" y="7"/>
              </a:cxn>
              <a:cxn ang="0">
                <a:pos x="3" y="12"/>
              </a:cxn>
              <a:cxn ang="0">
                <a:pos x="2" y="15"/>
              </a:cxn>
              <a:cxn ang="0">
                <a:pos x="0" y="21"/>
              </a:cxn>
              <a:cxn ang="0">
                <a:pos x="0" y="25"/>
              </a:cxn>
              <a:cxn ang="0">
                <a:pos x="0" y="104"/>
              </a:cxn>
              <a:cxn ang="0">
                <a:pos x="0" y="104"/>
              </a:cxn>
              <a:cxn ang="0">
                <a:pos x="0" y="109"/>
              </a:cxn>
              <a:cxn ang="0">
                <a:pos x="2" y="113"/>
              </a:cxn>
              <a:cxn ang="0">
                <a:pos x="3" y="118"/>
              </a:cxn>
              <a:cxn ang="0">
                <a:pos x="6" y="122"/>
              </a:cxn>
              <a:cxn ang="0">
                <a:pos x="11" y="125"/>
              </a:cxn>
              <a:cxn ang="0">
                <a:pos x="15" y="127"/>
              </a:cxn>
              <a:cxn ang="0">
                <a:pos x="20" y="128"/>
              </a:cxn>
              <a:cxn ang="0">
                <a:pos x="24" y="130"/>
              </a:cxn>
              <a:cxn ang="0">
                <a:pos x="24" y="130"/>
              </a:cxn>
              <a:cxn ang="0">
                <a:pos x="24" y="130"/>
              </a:cxn>
              <a:cxn ang="0">
                <a:pos x="24" y="130"/>
              </a:cxn>
              <a:cxn ang="0">
                <a:pos x="24" y="0"/>
              </a:cxn>
              <a:cxn ang="0">
                <a:pos x="24" y="0"/>
              </a:cxn>
            </a:cxnLst>
            <a:rect l="0" t="0" r="r" b="b"/>
            <a:pathLst>
              <a:path w="24" h="130">
                <a:moveTo>
                  <a:pt x="24" y="0"/>
                </a:moveTo>
                <a:lnTo>
                  <a:pt x="24" y="0"/>
                </a:lnTo>
                <a:lnTo>
                  <a:pt x="24" y="0"/>
                </a:lnTo>
                <a:lnTo>
                  <a:pt x="20" y="0"/>
                </a:lnTo>
                <a:lnTo>
                  <a:pt x="15" y="1"/>
                </a:lnTo>
                <a:lnTo>
                  <a:pt x="11" y="4"/>
                </a:lnTo>
                <a:lnTo>
                  <a:pt x="6" y="7"/>
                </a:lnTo>
                <a:lnTo>
                  <a:pt x="3" y="12"/>
                </a:lnTo>
                <a:lnTo>
                  <a:pt x="2" y="15"/>
                </a:lnTo>
                <a:lnTo>
                  <a:pt x="0" y="21"/>
                </a:lnTo>
                <a:lnTo>
                  <a:pt x="0" y="25"/>
                </a:lnTo>
                <a:lnTo>
                  <a:pt x="0" y="104"/>
                </a:lnTo>
                <a:lnTo>
                  <a:pt x="0" y="104"/>
                </a:lnTo>
                <a:lnTo>
                  <a:pt x="0" y="109"/>
                </a:lnTo>
                <a:lnTo>
                  <a:pt x="2" y="113"/>
                </a:lnTo>
                <a:lnTo>
                  <a:pt x="3" y="118"/>
                </a:lnTo>
                <a:lnTo>
                  <a:pt x="6" y="122"/>
                </a:lnTo>
                <a:lnTo>
                  <a:pt x="11" y="125"/>
                </a:lnTo>
                <a:lnTo>
                  <a:pt x="15" y="127"/>
                </a:lnTo>
                <a:lnTo>
                  <a:pt x="20" y="128"/>
                </a:lnTo>
                <a:lnTo>
                  <a:pt x="24" y="130"/>
                </a:lnTo>
                <a:lnTo>
                  <a:pt x="24" y="130"/>
                </a:lnTo>
                <a:lnTo>
                  <a:pt x="24" y="130"/>
                </a:lnTo>
                <a:lnTo>
                  <a:pt x="24" y="130"/>
                </a:lnTo>
                <a:lnTo>
                  <a:pt x="24" y="0"/>
                </a:lnTo>
                <a:lnTo>
                  <a:pt x="2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8" name="Freeform 566"/>
          <p:cNvSpPr>
            <a:spLocks/>
          </p:cNvSpPr>
          <p:nvPr userDrawn="1"/>
        </p:nvSpPr>
        <p:spPr bwMode="auto">
          <a:xfrm>
            <a:off x="3295502" y="0"/>
            <a:ext cx="45719" cy="2054694"/>
          </a:xfrm>
          <a:custGeom>
            <a:avLst/>
            <a:gdLst/>
            <a:ahLst/>
            <a:cxnLst>
              <a:cxn ang="0">
                <a:pos x="18" y="1763"/>
              </a:cxn>
              <a:cxn ang="0">
                <a:pos x="18" y="1663"/>
              </a:cxn>
              <a:cxn ang="0">
                <a:pos x="18" y="1663"/>
              </a:cxn>
              <a:cxn ang="0">
                <a:pos x="14" y="1663"/>
              </a:cxn>
              <a:cxn ang="0">
                <a:pos x="18" y="1663"/>
              </a:cxn>
              <a:cxn ang="0">
                <a:pos x="18" y="1663"/>
              </a:cxn>
              <a:cxn ang="0">
                <a:pos x="14" y="1663"/>
              </a:cxn>
              <a:cxn ang="0">
                <a:pos x="18" y="1663"/>
              </a:cxn>
              <a:cxn ang="0">
                <a:pos x="18" y="1663"/>
              </a:cxn>
              <a:cxn ang="0">
                <a:pos x="18" y="1654"/>
              </a:cxn>
              <a:cxn ang="0">
                <a:pos x="18" y="1654"/>
              </a:cxn>
              <a:cxn ang="0">
                <a:pos x="18" y="1643"/>
              </a:cxn>
              <a:cxn ang="0">
                <a:pos x="21" y="1631"/>
              </a:cxn>
              <a:cxn ang="0">
                <a:pos x="21" y="1631"/>
              </a:cxn>
              <a:cxn ang="0">
                <a:pos x="24" y="1625"/>
              </a:cxn>
              <a:cxn ang="0">
                <a:pos x="29" y="1619"/>
              </a:cxn>
              <a:cxn ang="0">
                <a:pos x="33" y="1613"/>
              </a:cxn>
              <a:cxn ang="0">
                <a:pos x="39" y="1607"/>
              </a:cxn>
              <a:cxn ang="0">
                <a:pos x="39" y="1607"/>
              </a:cxn>
              <a:cxn ang="0">
                <a:pos x="62" y="1592"/>
              </a:cxn>
              <a:cxn ang="0">
                <a:pos x="62" y="1592"/>
              </a:cxn>
              <a:cxn ang="0">
                <a:pos x="76" y="1581"/>
              </a:cxn>
              <a:cxn ang="0">
                <a:pos x="76" y="1581"/>
              </a:cxn>
              <a:cxn ang="0">
                <a:pos x="86" y="1571"/>
              </a:cxn>
              <a:cxn ang="0">
                <a:pos x="89" y="1565"/>
              </a:cxn>
              <a:cxn ang="0">
                <a:pos x="94" y="1557"/>
              </a:cxn>
              <a:cxn ang="0">
                <a:pos x="94" y="1557"/>
              </a:cxn>
              <a:cxn ang="0">
                <a:pos x="98" y="1540"/>
              </a:cxn>
              <a:cxn ang="0">
                <a:pos x="101" y="1519"/>
              </a:cxn>
              <a:cxn ang="0">
                <a:pos x="101" y="1519"/>
              </a:cxn>
              <a:cxn ang="0">
                <a:pos x="101" y="0"/>
              </a:cxn>
              <a:cxn ang="0">
                <a:pos x="83" y="0"/>
              </a:cxn>
              <a:cxn ang="0">
                <a:pos x="83" y="1519"/>
              </a:cxn>
              <a:cxn ang="0">
                <a:pos x="92" y="1519"/>
              </a:cxn>
              <a:cxn ang="0">
                <a:pos x="83" y="1518"/>
              </a:cxn>
              <a:cxn ang="0">
                <a:pos x="83" y="1518"/>
              </a:cxn>
              <a:cxn ang="0">
                <a:pos x="82" y="1534"/>
              </a:cxn>
              <a:cxn ang="0">
                <a:pos x="79" y="1548"/>
              </a:cxn>
              <a:cxn ang="0">
                <a:pos x="79" y="1548"/>
              </a:cxn>
              <a:cxn ang="0">
                <a:pos x="74" y="1556"/>
              </a:cxn>
              <a:cxn ang="0">
                <a:pos x="71" y="1560"/>
              </a:cxn>
              <a:cxn ang="0">
                <a:pos x="71" y="1560"/>
              </a:cxn>
              <a:cxn ang="0">
                <a:pos x="64" y="1568"/>
              </a:cxn>
              <a:cxn ang="0">
                <a:pos x="55" y="1575"/>
              </a:cxn>
              <a:cxn ang="0">
                <a:pos x="55" y="1575"/>
              </a:cxn>
              <a:cxn ang="0">
                <a:pos x="29" y="1592"/>
              </a:cxn>
              <a:cxn ang="0">
                <a:pos x="29" y="1592"/>
              </a:cxn>
              <a:cxn ang="0">
                <a:pos x="20" y="1599"/>
              </a:cxn>
              <a:cxn ang="0">
                <a:pos x="14" y="1609"/>
              </a:cxn>
              <a:cxn ang="0">
                <a:pos x="8" y="1616"/>
              </a:cxn>
              <a:cxn ang="0">
                <a:pos x="5" y="1625"/>
              </a:cxn>
              <a:cxn ang="0">
                <a:pos x="5" y="1625"/>
              </a:cxn>
              <a:cxn ang="0">
                <a:pos x="2" y="1633"/>
              </a:cxn>
              <a:cxn ang="0">
                <a:pos x="0" y="1640"/>
              </a:cxn>
              <a:cxn ang="0">
                <a:pos x="0" y="1654"/>
              </a:cxn>
              <a:cxn ang="0">
                <a:pos x="0" y="1654"/>
              </a:cxn>
              <a:cxn ang="0">
                <a:pos x="0" y="1666"/>
              </a:cxn>
              <a:cxn ang="0">
                <a:pos x="9" y="1665"/>
              </a:cxn>
              <a:cxn ang="0">
                <a:pos x="0" y="1665"/>
              </a:cxn>
              <a:cxn ang="0">
                <a:pos x="0" y="1763"/>
              </a:cxn>
              <a:cxn ang="0">
                <a:pos x="18" y="1763"/>
              </a:cxn>
              <a:cxn ang="0">
                <a:pos x="18" y="1763"/>
              </a:cxn>
            </a:cxnLst>
            <a:rect l="0" t="0" r="r" b="b"/>
            <a:pathLst>
              <a:path w="101" h="1763">
                <a:moveTo>
                  <a:pt x="18" y="1763"/>
                </a:moveTo>
                <a:lnTo>
                  <a:pt x="18" y="1663"/>
                </a:lnTo>
                <a:lnTo>
                  <a:pt x="18" y="1663"/>
                </a:lnTo>
                <a:lnTo>
                  <a:pt x="14" y="1663"/>
                </a:lnTo>
                <a:lnTo>
                  <a:pt x="18" y="1663"/>
                </a:lnTo>
                <a:lnTo>
                  <a:pt x="18" y="1663"/>
                </a:lnTo>
                <a:lnTo>
                  <a:pt x="14" y="1663"/>
                </a:lnTo>
                <a:lnTo>
                  <a:pt x="18" y="1663"/>
                </a:lnTo>
                <a:lnTo>
                  <a:pt x="18" y="1663"/>
                </a:lnTo>
                <a:lnTo>
                  <a:pt x="18" y="1654"/>
                </a:lnTo>
                <a:lnTo>
                  <a:pt x="18" y="1654"/>
                </a:lnTo>
                <a:lnTo>
                  <a:pt x="18" y="1643"/>
                </a:lnTo>
                <a:lnTo>
                  <a:pt x="21" y="1631"/>
                </a:lnTo>
                <a:lnTo>
                  <a:pt x="21" y="1631"/>
                </a:lnTo>
                <a:lnTo>
                  <a:pt x="24" y="1625"/>
                </a:lnTo>
                <a:lnTo>
                  <a:pt x="29" y="1619"/>
                </a:lnTo>
                <a:lnTo>
                  <a:pt x="33" y="1613"/>
                </a:lnTo>
                <a:lnTo>
                  <a:pt x="39" y="1607"/>
                </a:lnTo>
                <a:lnTo>
                  <a:pt x="39" y="1607"/>
                </a:lnTo>
                <a:lnTo>
                  <a:pt x="62" y="1592"/>
                </a:lnTo>
                <a:lnTo>
                  <a:pt x="62" y="1592"/>
                </a:lnTo>
                <a:lnTo>
                  <a:pt x="76" y="1581"/>
                </a:lnTo>
                <a:lnTo>
                  <a:pt x="76" y="1581"/>
                </a:lnTo>
                <a:lnTo>
                  <a:pt x="86" y="1571"/>
                </a:lnTo>
                <a:lnTo>
                  <a:pt x="89" y="1565"/>
                </a:lnTo>
                <a:lnTo>
                  <a:pt x="94" y="1557"/>
                </a:lnTo>
                <a:lnTo>
                  <a:pt x="94" y="1557"/>
                </a:lnTo>
                <a:lnTo>
                  <a:pt x="98" y="1540"/>
                </a:lnTo>
                <a:lnTo>
                  <a:pt x="101" y="1519"/>
                </a:lnTo>
                <a:lnTo>
                  <a:pt x="101" y="1519"/>
                </a:lnTo>
                <a:lnTo>
                  <a:pt x="101" y="0"/>
                </a:lnTo>
                <a:lnTo>
                  <a:pt x="83" y="0"/>
                </a:lnTo>
                <a:lnTo>
                  <a:pt x="83" y="1519"/>
                </a:lnTo>
                <a:lnTo>
                  <a:pt x="92" y="1519"/>
                </a:lnTo>
                <a:lnTo>
                  <a:pt x="83" y="1518"/>
                </a:lnTo>
                <a:lnTo>
                  <a:pt x="83" y="1518"/>
                </a:lnTo>
                <a:lnTo>
                  <a:pt x="82" y="1534"/>
                </a:lnTo>
                <a:lnTo>
                  <a:pt x="79" y="1548"/>
                </a:lnTo>
                <a:lnTo>
                  <a:pt x="79" y="1548"/>
                </a:lnTo>
                <a:lnTo>
                  <a:pt x="74" y="1556"/>
                </a:lnTo>
                <a:lnTo>
                  <a:pt x="71" y="1560"/>
                </a:lnTo>
                <a:lnTo>
                  <a:pt x="71" y="1560"/>
                </a:lnTo>
                <a:lnTo>
                  <a:pt x="64" y="1568"/>
                </a:lnTo>
                <a:lnTo>
                  <a:pt x="55" y="1575"/>
                </a:lnTo>
                <a:lnTo>
                  <a:pt x="55" y="1575"/>
                </a:lnTo>
                <a:lnTo>
                  <a:pt x="29" y="1592"/>
                </a:lnTo>
                <a:lnTo>
                  <a:pt x="29" y="1592"/>
                </a:lnTo>
                <a:lnTo>
                  <a:pt x="20" y="1599"/>
                </a:lnTo>
                <a:lnTo>
                  <a:pt x="14" y="1609"/>
                </a:lnTo>
                <a:lnTo>
                  <a:pt x="8" y="1616"/>
                </a:lnTo>
                <a:lnTo>
                  <a:pt x="5" y="1625"/>
                </a:lnTo>
                <a:lnTo>
                  <a:pt x="5" y="1625"/>
                </a:lnTo>
                <a:lnTo>
                  <a:pt x="2" y="1633"/>
                </a:lnTo>
                <a:lnTo>
                  <a:pt x="0" y="1640"/>
                </a:lnTo>
                <a:lnTo>
                  <a:pt x="0" y="1654"/>
                </a:lnTo>
                <a:lnTo>
                  <a:pt x="0" y="1654"/>
                </a:lnTo>
                <a:lnTo>
                  <a:pt x="0" y="1666"/>
                </a:lnTo>
                <a:lnTo>
                  <a:pt x="9" y="1665"/>
                </a:lnTo>
                <a:lnTo>
                  <a:pt x="0" y="1665"/>
                </a:lnTo>
                <a:lnTo>
                  <a:pt x="0" y="1763"/>
                </a:lnTo>
                <a:lnTo>
                  <a:pt x="18" y="1763"/>
                </a:lnTo>
                <a:lnTo>
                  <a:pt x="18" y="176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429" name="그룹 428"/>
          <p:cNvGrpSpPr/>
          <p:nvPr userDrawn="1"/>
        </p:nvGrpSpPr>
        <p:grpSpPr>
          <a:xfrm>
            <a:off x="3021068" y="2504238"/>
            <a:ext cx="589411" cy="3349155"/>
            <a:chOff x="2936619" y="1260976"/>
            <a:chExt cx="589411" cy="3349155"/>
          </a:xfrm>
        </p:grpSpPr>
        <p:sp>
          <p:nvSpPr>
            <p:cNvPr id="430" name="Freeform 5"/>
            <p:cNvSpPr>
              <a:spLocks/>
            </p:cNvSpPr>
            <p:nvPr userDrawn="1"/>
          </p:nvSpPr>
          <p:spPr bwMode="auto">
            <a:xfrm>
              <a:off x="2936619" y="1260976"/>
              <a:ext cx="543852" cy="774689"/>
            </a:xfrm>
            <a:custGeom>
              <a:avLst/>
              <a:gdLst/>
              <a:ahLst/>
              <a:cxnLst>
                <a:cxn ang="0">
                  <a:pos x="2030" y="1011"/>
                </a:cxn>
                <a:cxn ang="0">
                  <a:pos x="1974" y="1030"/>
                </a:cxn>
                <a:cxn ang="0">
                  <a:pos x="1932" y="1064"/>
                </a:cxn>
                <a:cxn ang="0">
                  <a:pos x="1909" y="1109"/>
                </a:cxn>
                <a:cxn ang="0">
                  <a:pos x="1809" y="1180"/>
                </a:cxn>
                <a:cxn ang="0">
                  <a:pos x="1805" y="1095"/>
                </a:cxn>
                <a:cxn ang="0">
                  <a:pos x="1783" y="1051"/>
                </a:cxn>
                <a:cxn ang="0">
                  <a:pos x="1740" y="1017"/>
                </a:cxn>
                <a:cxn ang="0">
                  <a:pos x="1683" y="999"/>
                </a:cxn>
                <a:cxn ang="0">
                  <a:pos x="1636" y="996"/>
                </a:cxn>
                <a:cxn ang="0">
                  <a:pos x="1578" y="1011"/>
                </a:cxn>
                <a:cxn ang="0">
                  <a:pos x="1532" y="1042"/>
                </a:cxn>
                <a:cxn ang="0">
                  <a:pos x="1503" y="1083"/>
                </a:cxn>
                <a:cxn ang="0">
                  <a:pos x="1497" y="1180"/>
                </a:cxn>
                <a:cxn ang="0">
                  <a:pos x="1399" y="1121"/>
                </a:cxn>
                <a:cxn ang="0">
                  <a:pos x="1381" y="1073"/>
                </a:cxn>
                <a:cxn ang="0">
                  <a:pos x="1343" y="1038"/>
                </a:cxn>
                <a:cxn ang="0">
                  <a:pos x="1289" y="1014"/>
                </a:cxn>
                <a:cxn ang="0">
                  <a:pos x="1243" y="1008"/>
                </a:cxn>
                <a:cxn ang="0">
                  <a:pos x="1182" y="1018"/>
                </a:cxn>
                <a:cxn ang="0">
                  <a:pos x="1132" y="1045"/>
                </a:cxn>
                <a:cxn ang="0">
                  <a:pos x="1099" y="1085"/>
                </a:cxn>
                <a:cxn ang="0">
                  <a:pos x="1088" y="1134"/>
                </a:cxn>
                <a:cxn ang="0">
                  <a:pos x="991" y="126"/>
                </a:cxn>
                <a:cxn ang="0">
                  <a:pos x="978" y="77"/>
                </a:cxn>
                <a:cxn ang="0">
                  <a:pos x="945" y="37"/>
                </a:cxn>
                <a:cxn ang="0">
                  <a:pos x="895" y="10"/>
                </a:cxn>
                <a:cxn ang="0">
                  <a:pos x="834" y="0"/>
                </a:cxn>
                <a:cxn ang="0">
                  <a:pos x="788" y="6"/>
                </a:cxn>
                <a:cxn ang="0">
                  <a:pos x="735" y="28"/>
                </a:cxn>
                <a:cxn ang="0">
                  <a:pos x="696" y="65"/>
                </a:cxn>
                <a:cxn ang="0">
                  <a:pos x="678" y="113"/>
                </a:cxn>
                <a:cxn ang="0">
                  <a:pos x="678" y="1650"/>
                </a:cxn>
                <a:cxn ang="0">
                  <a:pos x="272" y="1144"/>
                </a:cxn>
                <a:cxn ang="0">
                  <a:pos x="234" y="1113"/>
                </a:cxn>
                <a:cxn ang="0">
                  <a:pos x="182" y="1101"/>
                </a:cxn>
                <a:cxn ang="0">
                  <a:pos x="124" y="1110"/>
                </a:cxn>
                <a:cxn ang="0">
                  <a:pos x="81" y="1129"/>
                </a:cxn>
                <a:cxn ang="0">
                  <a:pos x="35" y="1169"/>
                </a:cxn>
                <a:cxn ang="0">
                  <a:pos x="7" y="1218"/>
                </a:cxn>
                <a:cxn ang="0">
                  <a:pos x="0" y="1270"/>
                </a:cxn>
                <a:cxn ang="0">
                  <a:pos x="14" y="1318"/>
                </a:cxn>
                <a:cxn ang="0">
                  <a:pos x="729" y="2503"/>
                </a:cxn>
                <a:cxn ang="0">
                  <a:pos x="773" y="2583"/>
                </a:cxn>
                <a:cxn ang="0">
                  <a:pos x="842" y="2660"/>
                </a:cxn>
                <a:cxn ang="0">
                  <a:pos x="941" y="2724"/>
                </a:cxn>
                <a:cxn ang="0">
                  <a:pos x="981" y="2741"/>
                </a:cxn>
                <a:cxn ang="0">
                  <a:pos x="1013" y="2770"/>
                </a:cxn>
                <a:cxn ang="0">
                  <a:pos x="1030" y="2821"/>
                </a:cxn>
                <a:cxn ang="0">
                  <a:pos x="2041" y="3153"/>
                </a:cxn>
                <a:cxn ang="0">
                  <a:pos x="2069" y="2761"/>
                </a:cxn>
                <a:cxn ang="0">
                  <a:pos x="2146" y="2703"/>
                </a:cxn>
                <a:cxn ang="0">
                  <a:pos x="2201" y="2622"/>
                </a:cxn>
                <a:cxn ang="0">
                  <a:pos x="2217" y="2551"/>
                </a:cxn>
                <a:cxn ang="0">
                  <a:pos x="2217" y="1134"/>
                </a:cxn>
                <a:cxn ang="0">
                  <a:pos x="2211" y="1097"/>
                </a:cxn>
                <a:cxn ang="0">
                  <a:pos x="2181" y="1054"/>
                </a:cxn>
                <a:cxn ang="0">
                  <a:pos x="2135" y="1023"/>
                </a:cxn>
                <a:cxn ang="0">
                  <a:pos x="2078" y="1009"/>
                </a:cxn>
              </a:cxnLst>
              <a:rect l="0" t="0" r="r" b="b"/>
              <a:pathLst>
                <a:path w="2217" h="3158">
                  <a:moveTo>
                    <a:pt x="2061" y="1008"/>
                  </a:moveTo>
                  <a:lnTo>
                    <a:pt x="2061" y="1008"/>
                  </a:lnTo>
                  <a:lnTo>
                    <a:pt x="2045" y="1009"/>
                  </a:lnTo>
                  <a:lnTo>
                    <a:pt x="2030" y="1011"/>
                  </a:lnTo>
                  <a:lnTo>
                    <a:pt x="2015" y="1014"/>
                  </a:lnTo>
                  <a:lnTo>
                    <a:pt x="2001" y="1018"/>
                  </a:lnTo>
                  <a:lnTo>
                    <a:pt x="1987" y="1023"/>
                  </a:lnTo>
                  <a:lnTo>
                    <a:pt x="1974" y="1030"/>
                  </a:lnTo>
                  <a:lnTo>
                    <a:pt x="1962" y="1038"/>
                  </a:lnTo>
                  <a:lnTo>
                    <a:pt x="1950" y="1045"/>
                  </a:lnTo>
                  <a:lnTo>
                    <a:pt x="1941" y="1054"/>
                  </a:lnTo>
                  <a:lnTo>
                    <a:pt x="1932" y="1064"/>
                  </a:lnTo>
                  <a:lnTo>
                    <a:pt x="1924" y="1073"/>
                  </a:lnTo>
                  <a:lnTo>
                    <a:pt x="1918" y="1085"/>
                  </a:lnTo>
                  <a:lnTo>
                    <a:pt x="1912" y="1097"/>
                  </a:lnTo>
                  <a:lnTo>
                    <a:pt x="1909" y="1109"/>
                  </a:lnTo>
                  <a:lnTo>
                    <a:pt x="1906" y="1121"/>
                  </a:lnTo>
                  <a:lnTo>
                    <a:pt x="1906" y="1134"/>
                  </a:lnTo>
                  <a:lnTo>
                    <a:pt x="1906" y="1180"/>
                  </a:lnTo>
                  <a:lnTo>
                    <a:pt x="1809" y="1180"/>
                  </a:lnTo>
                  <a:lnTo>
                    <a:pt x="1809" y="1122"/>
                  </a:lnTo>
                  <a:lnTo>
                    <a:pt x="1809" y="1122"/>
                  </a:lnTo>
                  <a:lnTo>
                    <a:pt x="1808" y="1109"/>
                  </a:lnTo>
                  <a:lnTo>
                    <a:pt x="1805" y="1095"/>
                  </a:lnTo>
                  <a:lnTo>
                    <a:pt x="1802" y="1083"/>
                  </a:lnTo>
                  <a:lnTo>
                    <a:pt x="1796" y="1073"/>
                  </a:lnTo>
                  <a:lnTo>
                    <a:pt x="1790" y="1061"/>
                  </a:lnTo>
                  <a:lnTo>
                    <a:pt x="1783" y="1051"/>
                  </a:lnTo>
                  <a:lnTo>
                    <a:pt x="1772" y="1042"/>
                  </a:lnTo>
                  <a:lnTo>
                    <a:pt x="1763" y="1033"/>
                  </a:lnTo>
                  <a:lnTo>
                    <a:pt x="1752" y="1024"/>
                  </a:lnTo>
                  <a:lnTo>
                    <a:pt x="1740" y="1017"/>
                  </a:lnTo>
                  <a:lnTo>
                    <a:pt x="1726" y="1011"/>
                  </a:lnTo>
                  <a:lnTo>
                    <a:pt x="1713" y="1006"/>
                  </a:lnTo>
                  <a:lnTo>
                    <a:pt x="1698" y="1002"/>
                  </a:lnTo>
                  <a:lnTo>
                    <a:pt x="1683" y="999"/>
                  </a:lnTo>
                  <a:lnTo>
                    <a:pt x="1669" y="996"/>
                  </a:lnTo>
                  <a:lnTo>
                    <a:pt x="1652" y="996"/>
                  </a:lnTo>
                  <a:lnTo>
                    <a:pt x="1652" y="996"/>
                  </a:lnTo>
                  <a:lnTo>
                    <a:pt x="1636" y="996"/>
                  </a:lnTo>
                  <a:lnTo>
                    <a:pt x="1621" y="999"/>
                  </a:lnTo>
                  <a:lnTo>
                    <a:pt x="1606" y="1002"/>
                  </a:lnTo>
                  <a:lnTo>
                    <a:pt x="1592" y="1006"/>
                  </a:lnTo>
                  <a:lnTo>
                    <a:pt x="1578" y="1011"/>
                  </a:lnTo>
                  <a:lnTo>
                    <a:pt x="1565" y="1017"/>
                  </a:lnTo>
                  <a:lnTo>
                    <a:pt x="1553" y="1024"/>
                  </a:lnTo>
                  <a:lnTo>
                    <a:pt x="1541" y="1033"/>
                  </a:lnTo>
                  <a:lnTo>
                    <a:pt x="1532" y="1042"/>
                  </a:lnTo>
                  <a:lnTo>
                    <a:pt x="1523" y="1051"/>
                  </a:lnTo>
                  <a:lnTo>
                    <a:pt x="1514" y="1061"/>
                  </a:lnTo>
                  <a:lnTo>
                    <a:pt x="1509" y="1073"/>
                  </a:lnTo>
                  <a:lnTo>
                    <a:pt x="1503" y="1083"/>
                  </a:lnTo>
                  <a:lnTo>
                    <a:pt x="1500" y="1095"/>
                  </a:lnTo>
                  <a:lnTo>
                    <a:pt x="1497" y="1109"/>
                  </a:lnTo>
                  <a:lnTo>
                    <a:pt x="1497" y="1122"/>
                  </a:lnTo>
                  <a:lnTo>
                    <a:pt x="1497" y="1180"/>
                  </a:lnTo>
                  <a:lnTo>
                    <a:pt x="1400" y="1180"/>
                  </a:lnTo>
                  <a:lnTo>
                    <a:pt x="1400" y="1134"/>
                  </a:lnTo>
                  <a:lnTo>
                    <a:pt x="1400" y="1134"/>
                  </a:lnTo>
                  <a:lnTo>
                    <a:pt x="1399" y="1121"/>
                  </a:lnTo>
                  <a:lnTo>
                    <a:pt x="1396" y="1109"/>
                  </a:lnTo>
                  <a:lnTo>
                    <a:pt x="1393" y="1097"/>
                  </a:lnTo>
                  <a:lnTo>
                    <a:pt x="1387" y="1085"/>
                  </a:lnTo>
                  <a:lnTo>
                    <a:pt x="1381" y="1073"/>
                  </a:lnTo>
                  <a:lnTo>
                    <a:pt x="1374" y="1064"/>
                  </a:lnTo>
                  <a:lnTo>
                    <a:pt x="1363" y="1054"/>
                  </a:lnTo>
                  <a:lnTo>
                    <a:pt x="1354" y="1045"/>
                  </a:lnTo>
                  <a:lnTo>
                    <a:pt x="1343" y="1038"/>
                  </a:lnTo>
                  <a:lnTo>
                    <a:pt x="1331" y="1030"/>
                  </a:lnTo>
                  <a:lnTo>
                    <a:pt x="1317" y="1023"/>
                  </a:lnTo>
                  <a:lnTo>
                    <a:pt x="1304" y="1018"/>
                  </a:lnTo>
                  <a:lnTo>
                    <a:pt x="1289" y="1014"/>
                  </a:lnTo>
                  <a:lnTo>
                    <a:pt x="1274" y="1011"/>
                  </a:lnTo>
                  <a:lnTo>
                    <a:pt x="1260" y="1009"/>
                  </a:lnTo>
                  <a:lnTo>
                    <a:pt x="1243" y="1008"/>
                  </a:lnTo>
                  <a:lnTo>
                    <a:pt x="1243" y="1008"/>
                  </a:lnTo>
                  <a:lnTo>
                    <a:pt x="1227" y="1009"/>
                  </a:lnTo>
                  <a:lnTo>
                    <a:pt x="1212" y="1011"/>
                  </a:lnTo>
                  <a:lnTo>
                    <a:pt x="1197" y="1014"/>
                  </a:lnTo>
                  <a:lnTo>
                    <a:pt x="1182" y="1018"/>
                  </a:lnTo>
                  <a:lnTo>
                    <a:pt x="1169" y="1023"/>
                  </a:lnTo>
                  <a:lnTo>
                    <a:pt x="1156" y="1030"/>
                  </a:lnTo>
                  <a:lnTo>
                    <a:pt x="1144" y="1038"/>
                  </a:lnTo>
                  <a:lnTo>
                    <a:pt x="1132" y="1045"/>
                  </a:lnTo>
                  <a:lnTo>
                    <a:pt x="1123" y="1054"/>
                  </a:lnTo>
                  <a:lnTo>
                    <a:pt x="1114" y="1064"/>
                  </a:lnTo>
                  <a:lnTo>
                    <a:pt x="1105" y="1073"/>
                  </a:lnTo>
                  <a:lnTo>
                    <a:pt x="1099" y="1085"/>
                  </a:lnTo>
                  <a:lnTo>
                    <a:pt x="1094" y="1097"/>
                  </a:lnTo>
                  <a:lnTo>
                    <a:pt x="1091" y="1109"/>
                  </a:lnTo>
                  <a:lnTo>
                    <a:pt x="1088" y="1121"/>
                  </a:lnTo>
                  <a:lnTo>
                    <a:pt x="1088" y="1134"/>
                  </a:lnTo>
                  <a:lnTo>
                    <a:pt x="1088" y="1180"/>
                  </a:lnTo>
                  <a:lnTo>
                    <a:pt x="991" y="1180"/>
                  </a:lnTo>
                  <a:lnTo>
                    <a:pt x="991" y="126"/>
                  </a:lnTo>
                  <a:lnTo>
                    <a:pt x="991" y="126"/>
                  </a:lnTo>
                  <a:lnTo>
                    <a:pt x="990" y="113"/>
                  </a:lnTo>
                  <a:lnTo>
                    <a:pt x="987" y="101"/>
                  </a:lnTo>
                  <a:lnTo>
                    <a:pt x="984" y="87"/>
                  </a:lnTo>
                  <a:lnTo>
                    <a:pt x="978" y="77"/>
                  </a:lnTo>
                  <a:lnTo>
                    <a:pt x="972" y="65"/>
                  </a:lnTo>
                  <a:lnTo>
                    <a:pt x="965" y="55"/>
                  </a:lnTo>
                  <a:lnTo>
                    <a:pt x="956" y="46"/>
                  </a:lnTo>
                  <a:lnTo>
                    <a:pt x="945" y="37"/>
                  </a:lnTo>
                  <a:lnTo>
                    <a:pt x="933" y="28"/>
                  </a:lnTo>
                  <a:lnTo>
                    <a:pt x="922" y="21"/>
                  </a:lnTo>
                  <a:lnTo>
                    <a:pt x="908" y="15"/>
                  </a:lnTo>
                  <a:lnTo>
                    <a:pt x="895" y="10"/>
                  </a:lnTo>
                  <a:lnTo>
                    <a:pt x="880" y="6"/>
                  </a:lnTo>
                  <a:lnTo>
                    <a:pt x="865" y="3"/>
                  </a:lnTo>
                  <a:lnTo>
                    <a:pt x="850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18" y="0"/>
                  </a:lnTo>
                  <a:lnTo>
                    <a:pt x="803" y="3"/>
                  </a:lnTo>
                  <a:lnTo>
                    <a:pt x="788" y="6"/>
                  </a:lnTo>
                  <a:lnTo>
                    <a:pt x="773" y="10"/>
                  </a:lnTo>
                  <a:lnTo>
                    <a:pt x="760" y="15"/>
                  </a:lnTo>
                  <a:lnTo>
                    <a:pt x="747" y="21"/>
                  </a:lnTo>
                  <a:lnTo>
                    <a:pt x="735" y="28"/>
                  </a:lnTo>
                  <a:lnTo>
                    <a:pt x="724" y="37"/>
                  </a:lnTo>
                  <a:lnTo>
                    <a:pt x="714" y="46"/>
                  </a:lnTo>
                  <a:lnTo>
                    <a:pt x="705" y="55"/>
                  </a:lnTo>
                  <a:lnTo>
                    <a:pt x="696" y="65"/>
                  </a:lnTo>
                  <a:lnTo>
                    <a:pt x="690" y="77"/>
                  </a:lnTo>
                  <a:lnTo>
                    <a:pt x="684" y="87"/>
                  </a:lnTo>
                  <a:lnTo>
                    <a:pt x="681" y="101"/>
                  </a:lnTo>
                  <a:lnTo>
                    <a:pt x="678" y="113"/>
                  </a:lnTo>
                  <a:lnTo>
                    <a:pt x="678" y="126"/>
                  </a:lnTo>
                  <a:lnTo>
                    <a:pt x="678" y="1180"/>
                  </a:lnTo>
                  <a:lnTo>
                    <a:pt x="678" y="1598"/>
                  </a:lnTo>
                  <a:lnTo>
                    <a:pt x="678" y="1650"/>
                  </a:lnTo>
                  <a:lnTo>
                    <a:pt x="680" y="1805"/>
                  </a:lnTo>
                  <a:lnTo>
                    <a:pt x="280" y="1155"/>
                  </a:lnTo>
                  <a:lnTo>
                    <a:pt x="280" y="1155"/>
                  </a:lnTo>
                  <a:lnTo>
                    <a:pt x="272" y="1144"/>
                  </a:lnTo>
                  <a:lnTo>
                    <a:pt x="265" y="1135"/>
                  </a:lnTo>
                  <a:lnTo>
                    <a:pt x="255" y="1126"/>
                  </a:lnTo>
                  <a:lnTo>
                    <a:pt x="244" y="1119"/>
                  </a:lnTo>
                  <a:lnTo>
                    <a:pt x="234" y="1113"/>
                  </a:lnTo>
                  <a:lnTo>
                    <a:pt x="221" y="1109"/>
                  </a:lnTo>
                  <a:lnTo>
                    <a:pt x="209" y="1106"/>
                  </a:lnTo>
                  <a:lnTo>
                    <a:pt x="195" y="1103"/>
                  </a:lnTo>
                  <a:lnTo>
                    <a:pt x="182" y="1101"/>
                  </a:lnTo>
                  <a:lnTo>
                    <a:pt x="167" y="1103"/>
                  </a:lnTo>
                  <a:lnTo>
                    <a:pt x="154" y="1104"/>
                  </a:lnTo>
                  <a:lnTo>
                    <a:pt x="139" y="1106"/>
                  </a:lnTo>
                  <a:lnTo>
                    <a:pt x="124" y="1110"/>
                  </a:lnTo>
                  <a:lnTo>
                    <a:pt x="109" y="1116"/>
                  </a:lnTo>
                  <a:lnTo>
                    <a:pt x="96" y="1122"/>
                  </a:lnTo>
                  <a:lnTo>
                    <a:pt x="81" y="1129"/>
                  </a:lnTo>
                  <a:lnTo>
                    <a:pt x="81" y="1129"/>
                  </a:lnTo>
                  <a:lnTo>
                    <a:pt x="68" y="1138"/>
                  </a:lnTo>
                  <a:lnTo>
                    <a:pt x="56" y="1149"/>
                  </a:lnTo>
                  <a:lnTo>
                    <a:pt x="46" y="1159"/>
                  </a:lnTo>
                  <a:lnTo>
                    <a:pt x="35" y="1169"/>
                  </a:lnTo>
                  <a:lnTo>
                    <a:pt x="26" y="1181"/>
                  </a:lnTo>
                  <a:lnTo>
                    <a:pt x="19" y="1193"/>
                  </a:lnTo>
                  <a:lnTo>
                    <a:pt x="12" y="1206"/>
                  </a:lnTo>
                  <a:lnTo>
                    <a:pt x="7" y="1218"/>
                  </a:lnTo>
                  <a:lnTo>
                    <a:pt x="3" y="1232"/>
                  </a:lnTo>
                  <a:lnTo>
                    <a:pt x="0" y="1245"/>
                  </a:lnTo>
                  <a:lnTo>
                    <a:pt x="0" y="1257"/>
                  </a:lnTo>
                  <a:lnTo>
                    <a:pt x="0" y="1270"/>
                  </a:lnTo>
                  <a:lnTo>
                    <a:pt x="1" y="1284"/>
                  </a:lnTo>
                  <a:lnTo>
                    <a:pt x="4" y="1295"/>
                  </a:lnTo>
                  <a:lnTo>
                    <a:pt x="9" y="1307"/>
                  </a:lnTo>
                  <a:lnTo>
                    <a:pt x="14" y="1318"/>
                  </a:lnTo>
                  <a:lnTo>
                    <a:pt x="708" y="2447"/>
                  </a:lnTo>
                  <a:lnTo>
                    <a:pt x="708" y="2447"/>
                  </a:lnTo>
                  <a:lnTo>
                    <a:pt x="720" y="2484"/>
                  </a:lnTo>
                  <a:lnTo>
                    <a:pt x="729" y="2503"/>
                  </a:lnTo>
                  <a:lnTo>
                    <a:pt x="738" y="2523"/>
                  </a:lnTo>
                  <a:lnTo>
                    <a:pt x="748" y="2542"/>
                  </a:lnTo>
                  <a:lnTo>
                    <a:pt x="760" y="2563"/>
                  </a:lnTo>
                  <a:lnTo>
                    <a:pt x="773" y="2583"/>
                  </a:lnTo>
                  <a:lnTo>
                    <a:pt x="787" y="2603"/>
                  </a:lnTo>
                  <a:lnTo>
                    <a:pt x="803" y="2623"/>
                  </a:lnTo>
                  <a:lnTo>
                    <a:pt x="822" y="2643"/>
                  </a:lnTo>
                  <a:lnTo>
                    <a:pt x="842" y="2660"/>
                  </a:lnTo>
                  <a:lnTo>
                    <a:pt x="864" y="2678"/>
                  </a:lnTo>
                  <a:lnTo>
                    <a:pt x="887" y="2696"/>
                  </a:lnTo>
                  <a:lnTo>
                    <a:pt x="913" y="2711"/>
                  </a:lnTo>
                  <a:lnTo>
                    <a:pt x="941" y="2724"/>
                  </a:lnTo>
                  <a:lnTo>
                    <a:pt x="972" y="2738"/>
                  </a:lnTo>
                  <a:lnTo>
                    <a:pt x="972" y="2738"/>
                  </a:lnTo>
                  <a:lnTo>
                    <a:pt x="973" y="2738"/>
                  </a:lnTo>
                  <a:lnTo>
                    <a:pt x="981" y="2741"/>
                  </a:lnTo>
                  <a:lnTo>
                    <a:pt x="991" y="2745"/>
                  </a:lnTo>
                  <a:lnTo>
                    <a:pt x="1002" y="2755"/>
                  </a:lnTo>
                  <a:lnTo>
                    <a:pt x="1008" y="2761"/>
                  </a:lnTo>
                  <a:lnTo>
                    <a:pt x="1013" y="2770"/>
                  </a:lnTo>
                  <a:lnTo>
                    <a:pt x="1018" y="2781"/>
                  </a:lnTo>
                  <a:lnTo>
                    <a:pt x="1022" y="2791"/>
                  </a:lnTo>
                  <a:lnTo>
                    <a:pt x="1027" y="2806"/>
                  </a:lnTo>
                  <a:lnTo>
                    <a:pt x="1030" y="2821"/>
                  </a:lnTo>
                  <a:lnTo>
                    <a:pt x="1031" y="2838"/>
                  </a:lnTo>
                  <a:lnTo>
                    <a:pt x="1033" y="2859"/>
                  </a:lnTo>
                  <a:lnTo>
                    <a:pt x="1033" y="3158"/>
                  </a:lnTo>
                  <a:lnTo>
                    <a:pt x="2041" y="3153"/>
                  </a:lnTo>
                  <a:lnTo>
                    <a:pt x="2041" y="2775"/>
                  </a:lnTo>
                  <a:lnTo>
                    <a:pt x="2041" y="2775"/>
                  </a:lnTo>
                  <a:lnTo>
                    <a:pt x="2048" y="2770"/>
                  </a:lnTo>
                  <a:lnTo>
                    <a:pt x="2069" y="2761"/>
                  </a:lnTo>
                  <a:lnTo>
                    <a:pt x="2097" y="2743"/>
                  </a:lnTo>
                  <a:lnTo>
                    <a:pt x="2113" y="2733"/>
                  </a:lnTo>
                  <a:lnTo>
                    <a:pt x="2130" y="2720"/>
                  </a:lnTo>
                  <a:lnTo>
                    <a:pt x="2146" y="2703"/>
                  </a:lnTo>
                  <a:lnTo>
                    <a:pt x="2162" y="2686"/>
                  </a:lnTo>
                  <a:lnTo>
                    <a:pt x="2177" y="2666"/>
                  </a:lnTo>
                  <a:lnTo>
                    <a:pt x="2190" y="2646"/>
                  </a:lnTo>
                  <a:lnTo>
                    <a:pt x="2201" y="2622"/>
                  </a:lnTo>
                  <a:lnTo>
                    <a:pt x="2210" y="2595"/>
                  </a:lnTo>
                  <a:lnTo>
                    <a:pt x="2214" y="2580"/>
                  </a:lnTo>
                  <a:lnTo>
                    <a:pt x="2216" y="2567"/>
                  </a:lnTo>
                  <a:lnTo>
                    <a:pt x="2217" y="2551"/>
                  </a:lnTo>
                  <a:lnTo>
                    <a:pt x="2217" y="2536"/>
                  </a:lnTo>
                  <a:lnTo>
                    <a:pt x="2217" y="1604"/>
                  </a:lnTo>
                  <a:lnTo>
                    <a:pt x="2217" y="1180"/>
                  </a:lnTo>
                  <a:lnTo>
                    <a:pt x="2217" y="1134"/>
                  </a:lnTo>
                  <a:lnTo>
                    <a:pt x="2217" y="1134"/>
                  </a:lnTo>
                  <a:lnTo>
                    <a:pt x="2217" y="1121"/>
                  </a:lnTo>
                  <a:lnTo>
                    <a:pt x="2214" y="1109"/>
                  </a:lnTo>
                  <a:lnTo>
                    <a:pt x="2211" y="1097"/>
                  </a:lnTo>
                  <a:lnTo>
                    <a:pt x="2205" y="1085"/>
                  </a:lnTo>
                  <a:lnTo>
                    <a:pt x="2199" y="1073"/>
                  </a:lnTo>
                  <a:lnTo>
                    <a:pt x="2190" y="1064"/>
                  </a:lnTo>
                  <a:lnTo>
                    <a:pt x="2181" y="1054"/>
                  </a:lnTo>
                  <a:lnTo>
                    <a:pt x="2173" y="1045"/>
                  </a:lnTo>
                  <a:lnTo>
                    <a:pt x="2161" y="1038"/>
                  </a:lnTo>
                  <a:lnTo>
                    <a:pt x="2149" y="1030"/>
                  </a:lnTo>
                  <a:lnTo>
                    <a:pt x="2135" y="1023"/>
                  </a:lnTo>
                  <a:lnTo>
                    <a:pt x="2122" y="1018"/>
                  </a:lnTo>
                  <a:lnTo>
                    <a:pt x="2107" y="1014"/>
                  </a:lnTo>
                  <a:lnTo>
                    <a:pt x="2092" y="1011"/>
                  </a:lnTo>
                  <a:lnTo>
                    <a:pt x="2078" y="1009"/>
                  </a:lnTo>
                  <a:lnTo>
                    <a:pt x="2061" y="1008"/>
                  </a:lnTo>
                  <a:lnTo>
                    <a:pt x="2061" y="1008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1" name="Rectangle 116"/>
            <p:cNvSpPr>
              <a:spLocks noChangeArrowheads="1"/>
            </p:cNvSpPr>
            <p:nvPr userDrawn="1"/>
          </p:nvSpPr>
          <p:spPr bwMode="auto">
            <a:xfrm>
              <a:off x="3143822" y="1989386"/>
              <a:ext cx="335334" cy="21635"/>
            </a:xfrm>
            <a:prstGeom prst="rect">
              <a:avLst/>
            </a:prstGeom>
            <a:solidFill>
              <a:srgbClr val="C6CCC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2" name="Rectangle 117"/>
            <p:cNvSpPr>
              <a:spLocks noChangeArrowheads="1"/>
            </p:cNvSpPr>
            <p:nvPr userDrawn="1"/>
          </p:nvSpPr>
          <p:spPr bwMode="auto">
            <a:xfrm>
              <a:off x="3143822" y="2003810"/>
              <a:ext cx="335334" cy="250599"/>
            </a:xfrm>
            <a:prstGeom prst="rect">
              <a:avLst/>
            </a:prstGeom>
            <a:solidFill>
              <a:srgbClr val="EFF2E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3" name="Rectangle 118"/>
            <p:cNvSpPr>
              <a:spLocks noChangeArrowheads="1"/>
            </p:cNvSpPr>
            <p:nvPr userDrawn="1"/>
          </p:nvSpPr>
          <p:spPr bwMode="auto">
            <a:xfrm>
              <a:off x="3311488" y="2003810"/>
              <a:ext cx="167667" cy="250599"/>
            </a:xfrm>
            <a:prstGeom prst="rect">
              <a:avLst/>
            </a:prstGeom>
            <a:solidFill>
              <a:srgbClr val="DAE1D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434" name="그룹 218"/>
            <p:cNvGrpSpPr/>
            <p:nvPr userDrawn="1"/>
          </p:nvGrpSpPr>
          <p:grpSpPr>
            <a:xfrm>
              <a:off x="3096947" y="2247195"/>
              <a:ext cx="429083" cy="2362936"/>
              <a:chOff x="2335197" y="1998923"/>
              <a:chExt cx="330298" cy="1650098"/>
            </a:xfrm>
          </p:grpSpPr>
          <p:sp>
            <p:nvSpPr>
              <p:cNvPr id="444" name="Rectangle 119"/>
              <p:cNvSpPr>
                <a:spLocks noChangeArrowheads="1"/>
              </p:cNvSpPr>
              <p:nvPr/>
            </p:nvSpPr>
            <p:spPr bwMode="auto">
              <a:xfrm>
                <a:off x="2335197" y="1998923"/>
                <a:ext cx="330298" cy="1650098"/>
              </a:xfrm>
              <a:prstGeom prst="rect">
                <a:avLst/>
              </a:prstGeom>
              <a:solidFill>
                <a:srgbClr val="C5D64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5" name="Rectangle 120"/>
              <p:cNvSpPr>
                <a:spLocks noChangeArrowheads="1"/>
              </p:cNvSpPr>
              <p:nvPr/>
            </p:nvSpPr>
            <p:spPr bwMode="auto">
              <a:xfrm>
                <a:off x="2500346" y="1998923"/>
                <a:ext cx="165149" cy="1650098"/>
              </a:xfrm>
              <a:prstGeom prst="rect">
                <a:avLst/>
              </a:prstGeom>
              <a:solidFill>
                <a:srgbClr val="A4B54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435" name="Freeform 132"/>
            <p:cNvSpPr>
              <a:spLocks/>
            </p:cNvSpPr>
            <p:nvPr userDrawn="1"/>
          </p:nvSpPr>
          <p:spPr bwMode="auto">
            <a:xfrm>
              <a:off x="3435887" y="2025444"/>
              <a:ext cx="21635" cy="21635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6" name="Freeform 133"/>
            <p:cNvSpPr>
              <a:spLocks/>
            </p:cNvSpPr>
            <p:nvPr userDrawn="1"/>
          </p:nvSpPr>
          <p:spPr bwMode="auto">
            <a:xfrm>
              <a:off x="3435887" y="2061501"/>
              <a:ext cx="21635" cy="2524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4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7" name="Freeform 134"/>
            <p:cNvSpPr>
              <a:spLocks/>
            </p:cNvSpPr>
            <p:nvPr userDrawn="1"/>
          </p:nvSpPr>
          <p:spPr bwMode="auto">
            <a:xfrm>
              <a:off x="3435887" y="2095755"/>
              <a:ext cx="21635" cy="2524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4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8" name="Rectangle 162"/>
            <p:cNvSpPr>
              <a:spLocks noChangeArrowheads="1"/>
            </p:cNvSpPr>
            <p:nvPr userDrawn="1"/>
          </p:nvSpPr>
          <p:spPr bwMode="auto">
            <a:xfrm>
              <a:off x="3143822" y="1989386"/>
              <a:ext cx="335334" cy="21635"/>
            </a:xfrm>
            <a:prstGeom prst="rect">
              <a:avLst/>
            </a:prstGeom>
            <a:solidFill>
              <a:srgbClr val="C6CCC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9" name="Rectangle 163"/>
            <p:cNvSpPr>
              <a:spLocks noChangeArrowheads="1"/>
            </p:cNvSpPr>
            <p:nvPr userDrawn="1"/>
          </p:nvSpPr>
          <p:spPr bwMode="auto">
            <a:xfrm>
              <a:off x="3143822" y="2003810"/>
              <a:ext cx="335334" cy="250599"/>
            </a:xfrm>
            <a:prstGeom prst="rect">
              <a:avLst/>
            </a:prstGeom>
            <a:solidFill>
              <a:srgbClr val="EFF2E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0" name="Rectangle 164"/>
            <p:cNvSpPr>
              <a:spLocks noChangeArrowheads="1"/>
            </p:cNvSpPr>
            <p:nvPr userDrawn="1"/>
          </p:nvSpPr>
          <p:spPr bwMode="auto">
            <a:xfrm>
              <a:off x="3311488" y="2003810"/>
              <a:ext cx="167667" cy="250599"/>
            </a:xfrm>
            <a:prstGeom prst="rect">
              <a:avLst/>
            </a:prstGeom>
            <a:solidFill>
              <a:srgbClr val="DAE1D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1" name="Freeform 178"/>
            <p:cNvSpPr>
              <a:spLocks/>
            </p:cNvSpPr>
            <p:nvPr userDrawn="1"/>
          </p:nvSpPr>
          <p:spPr bwMode="auto">
            <a:xfrm>
              <a:off x="3435887" y="2025444"/>
              <a:ext cx="21635" cy="21635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2" name="Freeform 179"/>
            <p:cNvSpPr>
              <a:spLocks/>
            </p:cNvSpPr>
            <p:nvPr userDrawn="1"/>
          </p:nvSpPr>
          <p:spPr bwMode="auto">
            <a:xfrm>
              <a:off x="3435887" y="2061501"/>
              <a:ext cx="21635" cy="2524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4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3" name="Freeform 180"/>
            <p:cNvSpPr>
              <a:spLocks/>
            </p:cNvSpPr>
            <p:nvPr userDrawn="1"/>
          </p:nvSpPr>
          <p:spPr bwMode="auto">
            <a:xfrm>
              <a:off x="3435887" y="2095755"/>
              <a:ext cx="21635" cy="2524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4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52" name="그룹 51"/>
          <p:cNvGrpSpPr/>
          <p:nvPr userDrawn="1"/>
        </p:nvGrpSpPr>
        <p:grpSpPr>
          <a:xfrm>
            <a:off x="0" y="4722721"/>
            <a:ext cx="9144000" cy="2135279"/>
            <a:chOff x="0" y="3781425"/>
            <a:chExt cx="9144000" cy="2135279"/>
          </a:xfrm>
        </p:grpSpPr>
        <p:sp>
          <p:nvSpPr>
            <p:cNvPr id="53" name="직사각형 52"/>
            <p:cNvSpPr/>
            <p:nvPr/>
          </p:nvSpPr>
          <p:spPr>
            <a:xfrm>
              <a:off x="0" y="3983129"/>
              <a:ext cx="9144000" cy="1933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>
              <a:off x="8467725" y="3781425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42972" y="5419597"/>
            <a:ext cx="2697198" cy="9110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그림 48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" name="그룹 49"/>
          <p:cNvGrpSpPr/>
          <p:nvPr userDrawn="1"/>
        </p:nvGrpSpPr>
        <p:grpSpPr>
          <a:xfrm>
            <a:off x="3450290" y="0"/>
            <a:ext cx="5693710" cy="6858000"/>
            <a:chOff x="2912408" y="0"/>
            <a:chExt cx="5693710" cy="6858000"/>
          </a:xfrm>
        </p:grpSpPr>
        <p:sp>
          <p:nvSpPr>
            <p:cNvPr id="51" name="직사각형 50"/>
            <p:cNvSpPr/>
            <p:nvPr/>
          </p:nvSpPr>
          <p:spPr>
            <a:xfrm>
              <a:off x="3106270" y="0"/>
              <a:ext cx="5499848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이등변 삼각형 51"/>
            <p:cNvSpPr/>
            <p:nvPr/>
          </p:nvSpPr>
          <p:spPr>
            <a:xfrm rot="16200000" flipH="1">
              <a:off x="2893358" y="380439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" name="그룹 22"/>
          <p:cNvGrpSpPr/>
          <p:nvPr userDrawn="1"/>
        </p:nvGrpSpPr>
        <p:grpSpPr>
          <a:xfrm>
            <a:off x="0" y="4316507"/>
            <a:ext cx="9140220" cy="2541494"/>
            <a:chOff x="0" y="3189175"/>
            <a:chExt cx="9140220" cy="1954325"/>
          </a:xfrm>
        </p:grpSpPr>
        <p:grpSp>
          <p:nvGrpSpPr>
            <p:cNvPr id="24" name="그룹 25"/>
            <p:cNvGrpSpPr/>
            <p:nvPr/>
          </p:nvGrpSpPr>
          <p:grpSpPr>
            <a:xfrm>
              <a:off x="0" y="3368675"/>
              <a:ext cx="9140220" cy="1774825"/>
              <a:chOff x="-1" y="3368675"/>
              <a:chExt cx="9140220" cy="1774825"/>
            </a:xfrm>
          </p:grpSpPr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6101819" y="3368675"/>
                <a:ext cx="3038400" cy="1774825"/>
              </a:xfrm>
              <a:prstGeom prst="rect">
                <a:avLst/>
              </a:prstGeom>
              <a:solidFill>
                <a:srgbClr val="39689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5"/>
              <p:cNvSpPr>
                <a:spLocks/>
              </p:cNvSpPr>
              <p:nvPr/>
            </p:nvSpPr>
            <p:spPr bwMode="auto">
              <a:xfrm>
                <a:off x="3046109" y="3368675"/>
                <a:ext cx="3204000" cy="1774825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8" y="973"/>
                  </a:cxn>
                  <a:cxn ang="0">
                    <a:pos x="3968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8" y="2235"/>
                  </a:cxn>
                  <a:cxn ang="0">
                    <a:pos x="3968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8" y="973"/>
                    </a:lnTo>
                    <a:lnTo>
                      <a:pt x="3968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8" y="2235"/>
                    </a:lnTo>
                    <a:lnTo>
                      <a:pt x="3968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7"/>
              <p:cNvSpPr>
                <a:spLocks/>
              </p:cNvSpPr>
              <p:nvPr/>
            </p:nvSpPr>
            <p:spPr bwMode="auto">
              <a:xfrm>
                <a:off x="-1" y="3368675"/>
                <a:ext cx="3204000" cy="1773238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7" y="973"/>
                  </a:cxn>
                  <a:cxn ang="0">
                    <a:pos x="3967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7" y="2235"/>
                  </a:cxn>
                  <a:cxn ang="0">
                    <a:pos x="3967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7" y="973"/>
                    </a:lnTo>
                    <a:lnTo>
                      <a:pt x="3967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7" y="2235"/>
                    </a:lnTo>
                    <a:lnTo>
                      <a:pt x="3967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rgbClr val="B3B8B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5" name="이등변 삼각형 24"/>
            <p:cNvSpPr/>
            <p:nvPr/>
          </p:nvSpPr>
          <p:spPr>
            <a:xfrm>
              <a:off x="8467725" y="3189175"/>
              <a:ext cx="276225" cy="238125"/>
            </a:xfrm>
            <a:prstGeom prst="triangle">
              <a:avLst/>
            </a:prstGeom>
            <a:solidFill>
              <a:srgbClr val="39689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65781" y="2083840"/>
            <a:ext cx="1753706" cy="1223265"/>
            <a:chOff x="4478338" y="563563"/>
            <a:chExt cx="3086100" cy="2152650"/>
          </a:xfrm>
        </p:grpSpPr>
        <p:sp>
          <p:nvSpPr>
            <p:cNvPr id="30" name="Freeform 70"/>
            <p:cNvSpPr>
              <a:spLocks/>
            </p:cNvSpPr>
            <p:nvPr/>
          </p:nvSpPr>
          <p:spPr bwMode="auto">
            <a:xfrm>
              <a:off x="4903788" y="563563"/>
              <a:ext cx="2660650" cy="2152650"/>
            </a:xfrm>
            <a:custGeom>
              <a:avLst/>
              <a:gdLst/>
              <a:ahLst/>
              <a:cxnLst>
                <a:cxn ang="0">
                  <a:pos x="642" y="170"/>
                </a:cxn>
                <a:cxn ang="0">
                  <a:pos x="558" y="30"/>
                </a:cxn>
                <a:cxn ang="0">
                  <a:pos x="558" y="30"/>
                </a:cxn>
                <a:cxn ang="0">
                  <a:pos x="548" y="18"/>
                </a:cxn>
                <a:cxn ang="0">
                  <a:pos x="536" y="8"/>
                </a:cxn>
                <a:cxn ang="0">
                  <a:pos x="536" y="8"/>
                </a:cxn>
                <a:cxn ang="0">
                  <a:pos x="520" y="2"/>
                </a:cxn>
                <a:cxn ang="0">
                  <a:pos x="506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8" y="2"/>
                </a:cxn>
                <a:cxn ang="0">
                  <a:pos x="38" y="6"/>
                </a:cxn>
                <a:cxn ang="0">
                  <a:pos x="26" y="10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10" y="28"/>
                </a:cxn>
                <a:cxn ang="0">
                  <a:pos x="4" y="38"/>
                </a:cxn>
                <a:cxn ang="0">
                  <a:pos x="0" y="50"/>
                </a:cxn>
                <a:cxn ang="0">
                  <a:pos x="0" y="62"/>
                </a:cxn>
                <a:cxn ang="0">
                  <a:pos x="0" y="1356"/>
                </a:cxn>
                <a:cxn ang="0">
                  <a:pos x="1676" y="1356"/>
                </a:cxn>
                <a:cxn ang="0">
                  <a:pos x="1676" y="230"/>
                </a:cxn>
                <a:cxn ang="0">
                  <a:pos x="1676" y="230"/>
                </a:cxn>
                <a:cxn ang="0">
                  <a:pos x="1676" y="218"/>
                </a:cxn>
                <a:cxn ang="0">
                  <a:pos x="1672" y="208"/>
                </a:cxn>
                <a:cxn ang="0">
                  <a:pos x="1666" y="196"/>
                </a:cxn>
                <a:cxn ang="0">
                  <a:pos x="1658" y="188"/>
                </a:cxn>
                <a:cxn ang="0">
                  <a:pos x="1658" y="188"/>
                </a:cxn>
                <a:cxn ang="0">
                  <a:pos x="1650" y="180"/>
                </a:cxn>
                <a:cxn ang="0">
                  <a:pos x="1638" y="174"/>
                </a:cxn>
                <a:cxn ang="0">
                  <a:pos x="1628" y="170"/>
                </a:cxn>
                <a:cxn ang="0">
                  <a:pos x="1616" y="170"/>
                </a:cxn>
                <a:cxn ang="0">
                  <a:pos x="642" y="170"/>
                </a:cxn>
              </a:cxnLst>
              <a:rect l="0" t="0" r="r" b="b"/>
              <a:pathLst>
                <a:path w="1676" h="1356">
                  <a:moveTo>
                    <a:pt x="642" y="170"/>
                  </a:moveTo>
                  <a:lnTo>
                    <a:pt x="558" y="30"/>
                  </a:lnTo>
                  <a:lnTo>
                    <a:pt x="558" y="30"/>
                  </a:lnTo>
                  <a:lnTo>
                    <a:pt x="548" y="18"/>
                  </a:lnTo>
                  <a:lnTo>
                    <a:pt x="536" y="8"/>
                  </a:lnTo>
                  <a:lnTo>
                    <a:pt x="536" y="8"/>
                  </a:lnTo>
                  <a:lnTo>
                    <a:pt x="520" y="2"/>
                  </a:lnTo>
                  <a:lnTo>
                    <a:pt x="506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8" y="2"/>
                  </a:lnTo>
                  <a:lnTo>
                    <a:pt x="38" y="6"/>
                  </a:lnTo>
                  <a:lnTo>
                    <a:pt x="26" y="10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0" y="28"/>
                  </a:lnTo>
                  <a:lnTo>
                    <a:pt x="4" y="38"/>
                  </a:lnTo>
                  <a:lnTo>
                    <a:pt x="0" y="50"/>
                  </a:lnTo>
                  <a:lnTo>
                    <a:pt x="0" y="62"/>
                  </a:lnTo>
                  <a:lnTo>
                    <a:pt x="0" y="1356"/>
                  </a:lnTo>
                  <a:lnTo>
                    <a:pt x="1676" y="1356"/>
                  </a:lnTo>
                  <a:lnTo>
                    <a:pt x="1676" y="230"/>
                  </a:lnTo>
                  <a:lnTo>
                    <a:pt x="1676" y="230"/>
                  </a:lnTo>
                  <a:lnTo>
                    <a:pt x="1676" y="218"/>
                  </a:lnTo>
                  <a:lnTo>
                    <a:pt x="1672" y="208"/>
                  </a:lnTo>
                  <a:lnTo>
                    <a:pt x="1666" y="196"/>
                  </a:lnTo>
                  <a:lnTo>
                    <a:pt x="1658" y="188"/>
                  </a:lnTo>
                  <a:lnTo>
                    <a:pt x="1658" y="188"/>
                  </a:lnTo>
                  <a:lnTo>
                    <a:pt x="1650" y="180"/>
                  </a:lnTo>
                  <a:lnTo>
                    <a:pt x="1638" y="174"/>
                  </a:lnTo>
                  <a:lnTo>
                    <a:pt x="1628" y="170"/>
                  </a:lnTo>
                  <a:lnTo>
                    <a:pt x="1616" y="170"/>
                  </a:lnTo>
                  <a:lnTo>
                    <a:pt x="642" y="170"/>
                  </a:lnTo>
                  <a:close/>
                </a:path>
              </a:pathLst>
            </a:custGeom>
            <a:solidFill>
              <a:srgbClr val="DE8E2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71"/>
            <p:cNvSpPr>
              <a:spLocks noEditPoints="1"/>
            </p:cNvSpPr>
            <p:nvPr/>
          </p:nvSpPr>
          <p:spPr bwMode="auto">
            <a:xfrm>
              <a:off x="4992688" y="935038"/>
              <a:ext cx="2482850" cy="1752600"/>
            </a:xfrm>
            <a:custGeom>
              <a:avLst/>
              <a:gdLst/>
              <a:ahLst/>
              <a:cxnLst>
                <a:cxn ang="0">
                  <a:pos x="1564" y="196"/>
                </a:cxn>
                <a:cxn ang="0">
                  <a:pos x="106" y="156"/>
                </a:cxn>
                <a:cxn ang="0">
                  <a:pos x="84" y="130"/>
                </a:cxn>
                <a:cxn ang="0">
                  <a:pos x="90" y="102"/>
                </a:cxn>
                <a:cxn ang="0">
                  <a:pos x="120" y="86"/>
                </a:cxn>
                <a:cxn ang="0">
                  <a:pos x="148" y="96"/>
                </a:cxn>
                <a:cxn ang="0">
                  <a:pos x="158" y="122"/>
                </a:cxn>
                <a:cxn ang="0">
                  <a:pos x="142" y="154"/>
                </a:cxn>
                <a:cxn ang="0">
                  <a:pos x="286" y="160"/>
                </a:cxn>
                <a:cxn ang="0">
                  <a:pos x="260" y="148"/>
                </a:cxn>
                <a:cxn ang="0">
                  <a:pos x="248" y="122"/>
                </a:cxn>
                <a:cxn ang="0">
                  <a:pos x="266" y="92"/>
                </a:cxn>
                <a:cxn ang="0">
                  <a:pos x="294" y="86"/>
                </a:cxn>
                <a:cxn ang="0">
                  <a:pos x="320" y="108"/>
                </a:cxn>
                <a:cxn ang="0">
                  <a:pos x="320" y="136"/>
                </a:cxn>
                <a:cxn ang="0">
                  <a:pos x="294" y="158"/>
                </a:cxn>
                <a:cxn ang="0">
                  <a:pos x="444" y="158"/>
                </a:cxn>
                <a:cxn ang="0">
                  <a:pos x="418" y="136"/>
                </a:cxn>
                <a:cxn ang="0">
                  <a:pos x="418" y="108"/>
                </a:cxn>
                <a:cxn ang="0">
                  <a:pos x="444" y="86"/>
                </a:cxn>
                <a:cxn ang="0">
                  <a:pos x="472" y="92"/>
                </a:cxn>
                <a:cxn ang="0">
                  <a:pos x="488" y="122"/>
                </a:cxn>
                <a:cxn ang="0">
                  <a:pos x="478" y="148"/>
                </a:cxn>
                <a:cxn ang="0">
                  <a:pos x="452" y="160"/>
                </a:cxn>
                <a:cxn ang="0">
                  <a:pos x="596" y="154"/>
                </a:cxn>
                <a:cxn ang="0">
                  <a:pos x="580" y="122"/>
                </a:cxn>
                <a:cxn ang="0">
                  <a:pos x="590" y="96"/>
                </a:cxn>
                <a:cxn ang="0">
                  <a:pos x="616" y="86"/>
                </a:cxn>
                <a:cxn ang="0">
                  <a:pos x="648" y="102"/>
                </a:cxn>
                <a:cxn ang="0">
                  <a:pos x="654" y="130"/>
                </a:cxn>
                <a:cxn ang="0">
                  <a:pos x="632" y="156"/>
                </a:cxn>
                <a:cxn ang="0">
                  <a:pos x="782" y="160"/>
                </a:cxn>
                <a:cxn ang="0">
                  <a:pos x="752" y="144"/>
                </a:cxn>
                <a:cxn ang="0">
                  <a:pos x="746" y="114"/>
                </a:cxn>
                <a:cxn ang="0">
                  <a:pos x="768" y="88"/>
                </a:cxn>
                <a:cxn ang="0">
                  <a:pos x="796" y="88"/>
                </a:cxn>
                <a:cxn ang="0">
                  <a:pos x="818" y="114"/>
                </a:cxn>
                <a:cxn ang="0">
                  <a:pos x="812" y="144"/>
                </a:cxn>
                <a:cxn ang="0">
                  <a:pos x="782" y="160"/>
                </a:cxn>
                <a:cxn ang="0">
                  <a:pos x="932" y="156"/>
                </a:cxn>
                <a:cxn ang="0">
                  <a:pos x="910" y="130"/>
                </a:cxn>
                <a:cxn ang="0">
                  <a:pos x="916" y="102"/>
                </a:cxn>
                <a:cxn ang="0">
                  <a:pos x="948" y="86"/>
                </a:cxn>
                <a:cxn ang="0">
                  <a:pos x="974" y="96"/>
                </a:cxn>
                <a:cxn ang="0">
                  <a:pos x="984" y="122"/>
                </a:cxn>
                <a:cxn ang="0">
                  <a:pos x="968" y="154"/>
                </a:cxn>
                <a:cxn ang="0">
                  <a:pos x="1112" y="160"/>
                </a:cxn>
                <a:cxn ang="0">
                  <a:pos x="1086" y="148"/>
                </a:cxn>
                <a:cxn ang="0">
                  <a:pos x="1076" y="122"/>
                </a:cxn>
                <a:cxn ang="0">
                  <a:pos x="1092" y="92"/>
                </a:cxn>
                <a:cxn ang="0">
                  <a:pos x="1120" y="86"/>
                </a:cxn>
                <a:cxn ang="0">
                  <a:pos x="1146" y="108"/>
                </a:cxn>
                <a:cxn ang="0">
                  <a:pos x="1146" y="136"/>
                </a:cxn>
                <a:cxn ang="0">
                  <a:pos x="1120" y="158"/>
                </a:cxn>
                <a:cxn ang="0">
                  <a:pos x="1270" y="158"/>
                </a:cxn>
                <a:cxn ang="0">
                  <a:pos x="1244" y="136"/>
                </a:cxn>
                <a:cxn ang="0">
                  <a:pos x="1244" y="108"/>
                </a:cxn>
                <a:cxn ang="0">
                  <a:pos x="1270" y="86"/>
                </a:cxn>
                <a:cxn ang="0">
                  <a:pos x="1298" y="92"/>
                </a:cxn>
                <a:cxn ang="0">
                  <a:pos x="1314" y="122"/>
                </a:cxn>
                <a:cxn ang="0">
                  <a:pos x="1304" y="148"/>
                </a:cxn>
                <a:cxn ang="0">
                  <a:pos x="1278" y="160"/>
                </a:cxn>
              </a:cxnLst>
              <a:rect l="0" t="0" r="r" b="b"/>
              <a:pathLst>
                <a:path w="1564" h="1104">
                  <a:moveTo>
                    <a:pt x="1368" y="0"/>
                  </a:moveTo>
                  <a:lnTo>
                    <a:pt x="0" y="0"/>
                  </a:lnTo>
                  <a:lnTo>
                    <a:pt x="0" y="1104"/>
                  </a:lnTo>
                  <a:lnTo>
                    <a:pt x="1564" y="1104"/>
                  </a:lnTo>
                  <a:lnTo>
                    <a:pt x="1564" y="196"/>
                  </a:lnTo>
                  <a:lnTo>
                    <a:pt x="1368" y="0"/>
                  </a:lnTo>
                  <a:close/>
                  <a:moveTo>
                    <a:pt x="120" y="160"/>
                  </a:moveTo>
                  <a:lnTo>
                    <a:pt x="120" y="160"/>
                  </a:lnTo>
                  <a:lnTo>
                    <a:pt x="114" y="158"/>
                  </a:lnTo>
                  <a:lnTo>
                    <a:pt x="106" y="156"/>
                  </a:lnTo>
                  <a:lnTo>
                    <a:pt x="100" y="154"/>
                  </a:lnTo>
                  <a:lnTo>
                    <a:pt x="94" y="148"/>
                  </a:lnTo>
                  <a:lnTo>
                    <a:pt x="90" y="144"/>
                  </a:lnTo>
                  <a:lnTo>
                    <a:pt x="86" y="136"/>
                  </a:lnTo>
                  <a:lnTo>
                    <a:pt x="84" y="130"/>
                  </a:lnTo>
                  <a:lnTo>
                    <a:pt x="84" y="122"/>
                  </a:lnTo>
                  <a:lnTo>
                    <a:pt x="84" y="122"/>
                  </a:lnTo>
                  <a:lnTo>
                    <a:pt x="84" y="114"/>
                  </a:lnTo>
                  <a:lnTo>
                    <a:pt x="86" y="108"/>
                  </a:lnTo>
                  <a:lnTo>
                    <a:pt x="90" y="102"/>
                  </a:lnTo>
                  <a:lnTo>
                    <a:pt x="94" y="96"/>
                  </a:lnTo>
                  <a:lnTo>
                    <a:pt x="100" y="92"/>
                  </a:lnTo>
                  <a:lnTo>
                    <a:pt x="106" y="88"/>
                  </a:lnTo>
                  <a:lnTo>
                    <a:pt x="114" y="86"/>
                  </a:lnTo>
                  <a:lnTo>
                    <a:pt x="120" y="86"/>
                  </a:lnTo>
                  <a:lnTo>
                    <a:pt x="120" y="86"/>
                  </a:lnTo>
                  <a:lnTo>
                    <a:pt x="128" y="86"/>
                  </a:lnTo>
                  <a:lnTo>
                    <a:pt x="136" y="88"/>
                  </a:lnTo>
                  <a:lnTo>
                    <a:pt x="142" y="92"/>
                  </a:lnTo>
                  <a:lnTo>
                    <a:pt x="148" y="96"/>
                  </a:lnTo>
                  <a:lnTo>
                    <a:pt x="152" y="102"/>
                  </a:lnTo>
                  <a:lnTo>
                    <a:pt x="156" y="108"/>
                  </a:lnTo>
                  <a:lnTo>
                    <a:pt x="158" y="114"/>
                  </a:lnTo>
                  <a:lnTo>
                    <a:pt x="158" y="122"/>
                  </a:lnTo>
                  <a:lnTo>
                    <a:pt x="158" y="122"/>
                  </a:lnTo>
                  <a:lnTo>
                    <a:pt x="158" y="130"/>
                  </a:lnTo>
                  <a:lnTo>
                    <a:pt x="156" y="136"/>
                  </a:lnTo>
                  <a:lnTo>
                    <a:pt x="152" y="144"/>
                  </a:lnTo>
                  <a:lnTo>
                    <a:pt x="148" y="148"/>
                  </a:lnTo>
                  <a:lnTo>
                    <a:pt x="142" y="154"/>
                  </a:lnTo>
                  <a:lnTo>
                    <a:pt x="136" y="156"/>
                  </a:lnTo>
                  <a:lnTo>
                    <a:pt x="128" y="158"/>
                  </a:lnTo>
                  <a:lnTo>
                    <a:pt x="120" y="160"/>
                  </a:lnTo>
                  <a:lnTo>
                    <a:pt x="120" y="160"/>
                  </a:lnTo>
                  <a:close/>
                  <a:moveTo>
                    <a:pt x="286" y="160"/>
                  </a:moveTo>
                  <a:lnTo>
                    <a:pt x="286" y="160"/>
                  </a:lnTo>
                  <a:lnTo>
                    <a:pt x="278" y="158"/>
                  </a:lnTo>
                  <a:lnTo>
                    <a:pt x="272" y="156"/>
                  </a:lnTo>
                  <a:lnTo>
                    <a:pt x="266" y="154"/>
                  </a:lnTo>
                  <a:lnTo>
                    <a:pt x="260" y="148"/>
                  </a:lnTo>
                  <a:lnTo>
                    <a:pt x="256" y="144"/>
                  </a:lnTo>
                  <a:lnTo>
                    <a:pt x="252" y="136"/>
                  </a:lnTo>
                  <a:lnTo>
                    <a:pt x="250" y="130"/>
                  </a:lnTo>
                  <a:lnTo>
                    <a:pt x="248" y="122"/>
                  </a:lnTo>
                  <a:lnTo>
                    <a:pt x="248" y="122"/>
                  </a:lnTo>
                  <a:lnTo>
                    <a:pt x="250" y="114"/>
                  </a:lnTo>
                  <a:lnTo>
                    <a:pt x="252" y="108"/>
                  </a:lnTo>
                  <a:lnTo>
                    <a:pt x="256" y="102"/>
                  </a:lnTo>
                  <a:lnTo>
                    <a:pt x="260" y="96"/>
                  </a:lnTo>
                  <a:lnTo>
                    <a:pt x="266" y="92"/>
                  </a:lnTo>
                  <a:lnTo>
                    <a:pt x="272" y="88"/>
                  </a:lnTo>
                  <a:lnTo>
                    <a:pt x="278" y="86"/>
                  </a:lnTo>
                  <a:lnTo>
                    <a:pt x="286" y="86"/>
                  </a:lnTo>
                  <a:lnTo>
                    <a:pt x="286" y="86"/>
                  </a:lnTo>
                  <a:lnTo>
                    <a:pt x="294" y="86"/>
                  </a:lnTo>
                  <a:lnTo>
                    <a:pt x="300" y="88"/>
                  </a:lnTo>
                  <a:lnTo>
                    <a:pt x="306" y="92"/>
                  </a:lnTo>
                  <a:lnTo>
                    <a:pt x="312" y="96"/>
                  </a:lnTo>
                  <a:lnTo>
                    <a:pt x="316" y="102"/>
                  </a:lnTo>
                  <a:lnTo>
                    <a:pt x="320" y="108"/>
                  </a:lnTo>
                  <a:lnTo>
                    <a:pt x="322" y="114"/>
                  </a:lnTo>
                  <a:lnTo>
                    <a:pt x="324" y="122"/>
                  </a:lnTo>
                  <a:lnTo>
                    <a:pt x="324" y="122"/>
                  </a:lnTo>
                  <a:lnTo>
                    <a:pt x="322" y="130"/>
                  </a:lnTo>
                  <a:lnTo>
                    <a:pt x="320" y="136"/>
                  </a:lnTo>
                  <a:lnTo>
                    <a:pt x="316" y="144"/>
                  </a:lnTo>
                  <a:lnTo>
                    <a:pt x="312" y="148"/>
                  </a:lnTo>
                  <a:lnTo>
                    <a:pt x="306" y="154"/>
                  </a:lnTo>
                  <a:lnTo>
                    <a:pt x="300" y="156"/>
                  </a:lnTo>
                  <a:lnTo>
                    <a:pt x="294" y="158"/>
                  </a:lnTo>
                  <a:lnTo>
                    <a:pt x="286" y="160"/>
                  </a:lnTo>
                  <a:lnTo>
                    <a:pt x="286" y="160"/>
                  </a:lnTo>
                  <a:close/>
                  <a:moveTo>
                    <a:pt x="452" y="160"/>
                  </a:moveTo>
                  <a:lnTo>
                    <a:pt x="452" y="160"/>
                  </a:lnTo>
                  <a:lnTo>
                    <a:pt x="444" y="158"/>
                  </a:lnTo>
                  <a:lnTo>
                    <a:pt x="436" y="156"/>
                  </a:lnTo>
                  <a:lnTo>
                    <a:pt x="430" y="154"/>
                  </a:lnTo>
                  <a:lnTo>
                    <a:pt x="424" y="148"/>
                  </a:lnTo>
                  <a:lnTo>
                    <a:pt x="420" y="144"/>
                  </a:lnTo>
                  <a:lnTo>
                    <a:pt x="418" y="136"/>
                  </a:lnTo>
                  <a:lnTo>
                    <a:pt x="414" y="130"/>
                  </a:lnTo>
                  <a:lnTo>
                    <a:pt x="414" y="122"/>
                  </a:lnTo>
                  <a:lnTo>
                    <a:pt x="414" y="122"/>
                  </a:lnTo>
                  <a:lnTo>
                    <a:pt x="414" y="114"/>
                  </a:lnTo>
                  <a:lnTo>
                    <a:pt x="418" y="108"/>
                  </a:lnTo>
                  <a:lnTo>
                    <a:pt x="420" y="102"/>
                  </a:lnTo>
                  <a:lnTo>
                    <a:pt x="424" y="96"/>
                  </a:lnTo>
                  <a:lnTo>
                    <a:pt x="430" y="92"/>
                  </a:lnTo>
                  <a:lnTo>
                    <a:pt x="436" y="88"/>
                  </a:lnTo>
                  <a:lnTo>
                    <a:pt x="444" y="86"/>
                  </a:lnTo>
                  <a:lnTo>
                    <a:pt x="452" y="86"/>
                  </a:lnTo>
                  <a:lnTo>
                    <a:pt x="452" y="86"/>
                  </a:lnTo>
                  <a:lnTo>
                    <a:pt x="458" y="86"/>
                  </a:lnTo>
                  <a:lnTo>
                    <a:pt x="466" y="88"/>
                  </a:lnTo>
                  <a:lnTo>
                    <a:pt x="472" y="92"/>
                  </a:lnTo>
                  <a:lnTo>
                    <a:pt x="478" y="96"/>
                  </a:lnTo>
                  <a:lnTo>
                    <a:pt x="482" y="102"/>
                  </a:lnTo>
                  <a:lnTo>
                    <a:pt x="486" y="108"/>
                  </a:lnTo>
                  <a:lnTo>
                    <a:pt x="488" y="114"/>
                  </a:lnTo>
                  <a:lnTo>
                    <a:pt x="488" y="122"/>
                  </a:lnTo>
                  <a:lnTo>
                    <a:pt x="488" y="122"/>
                  </a:lnTo>
                  <a:lnTo>
                    <a:pt x="488" y="130"/>
                  </a:lnTo>
                  <a:lnTo>
                    <a:pt x="486" y="136"/>
                  </a:lnTo>
                  <a:lnTo>
                    <a:pt x="482" y="144"/>
                  </a:lnTo>
                  <a:lnTo>
                    <a:pt x="478" y="148"/>
                  </a:lnTo>
                  <a:lnTo>
                    <a:pt x="472" y="154"/>
                  </a:lnTo>
                  <a:lnTo>
                    <a:pt x="466" y="156"/>
                  </a:lnTo>
                  <a:lnTo>
                    <a:pt x="458" y="158"/>
                  </a:lnTo>
                  <a:lnTo>
                    <a:pt x="452" y="160"/>
                  </a:lnTo>
                  <a:lnTo>
                    <a:pt x="452" y="160"/>
                  </a:lnTo>
                  <a:close/>
                  <a:moveTo>
                    <a:pt x="616" y="160"/>
                  </a:moveTo>
                  <a:lnTo>
                    <a:pt x="616" y="160"/>
                  </a:lnTo>
                  <a:lnTo>
                    <a:pt x="610" y="158"/>
                  </a:lnTo>
                  <a:lnTo>
                    <a:pt x="602" y="156"/>
                  </a:lnTo>
                  <a:lnTo>
                    <a:pt x="596" y="154"/>
                  </a:lnTo>
                  <a:lnTo>
                    <a:pt x="590" y="148"/>
                  </a:lnTo>
                  <a:lnTo>
                    <a:pt x="586" y="144"/>
                  </a:lnTo>
                  <a:lnTo>
                    <a:pt x="582" y="136"/>
                  </a:lnTo>
                  <a:lnTo>
                    <a:pt x="580" y="130"/>
                  </a:lnTo>
                  <a:lnTo>
                    <a:pt x="580" y="122"/>
                  </a:lnTo>
                  <a:lnTo>
                    <a:pt x="580" y="122"/>
                  </a:lnTo>
                  <a:lnTo>
                    <a:pt x="580" y="114"/>
                  </a:lnTo>
                  <a:lnTo>
                    <a:pt x="582" y="108"/>
                  </a:lnTo>
                  <a:lnTo>
                    <a:pt x="586" y="102"/>
                  </a:lnTo>
                  <a:lnTo>
                    <a:pt x="590" y="96"/>
                  </a:lnTo>
                  <a:lnTo>
                    <a:pt x="596" y="92"/>
                  </a:lnTo>
                  <a:lnTo>
                    <a:pt x="602" y="88"/>
                  </a:lnTo>
                  <a:lnTo>
                    <a:pt x="610" y="86"/>
                  </a:lnTo>
                  <a:lnTo>
                    <a:pt x="616" y="86"/>
                  </a:lnTo>
                  <a:lnTo>
                    <a:pt x="616" y="86"/>
                  </a:lnTo>
                  <a:lnTo>
                    <a:pt x="624" y="86"/>
                  </a:lnTo>
                  <a:lnTo>
                    <a:pt x="632" y="88"/>
                  </a:lnTo>
                  <a:lnTo>
                    <a:pt x="638" y="92"/>
                  </a:lnTo>
                  <a:lnTo>
                    <a:pt x="642" y="96"/>
                  </a:lnTo>
                  <a:lnTo>
                    <a:pt x="648" y="102"/>
                  </a:lnTo>
                  <a:lnTo>
                    <a:pt x="650" y="108"/>
                  </a:lnTo>
                  <a:lnTo>
                    <a:pt x="654" y="114"/>
                  </a:lnTo>
                  <a:lnTo>
                    <a:pt x="654" y="122"/>
                  </a:lnTo>
                  <a:lnTo>
                    <a:pt x="654" y="122"/>
                  </a:lnTo>
                  <a:lnTo>
                    <a:pt x="654" y="130"/>
                  </a:lnTo>
                  <a:lnTo>
                    <a:pt x="650" y="136"/>
                  </a:lnTo>
                  <a:lnTo>
                    <a:pt x="648" y="144"/>
                  </a:lnTo>
                  <a:lnTo>
                    <a:pt x="642" y="148"/>
                  </a:lnTo>
                  <a:lnTo>
                    <a:pt x="638" y="154"/>
                  </a:lnTo>
                  <a:lnTo>
                    <a:pt x="632" y="156"/>
                  </a:lnTo>
                  <a:lnTo>
                    <a:pt x="624" y="158"/>
                  </a:lnTo>
                  <a:lnTo>
                    <a:pt x="616" y="160"/>
                  </a:lnTo>
                  <a:lnTo>
                    <a:pt x="616" y="160"/>
                  </a:lnTo>
                  <a:close/>
                  <a:moveTo>
                    <a:pt x="782" y="160"/>
                  </a:moveTo>
                  <a:lnTo>
                    <a:pt x="782" y="160"/>
                  </a:lnTo>
                  <a:lnTo>
                    <a:pt x="774" y="158"/>
                  </a:lnTo>
                  <a:lnTo>
                    <a:pt x="768" y="156"/>
                  </a:lnTo>
                  <a:lnTo>
                    <a:pt x="762" y="154"/>
                  </a:lnTo>
                  <a:lnTo>
                    <a:pt x="756" y="148"/>
                  </a:lnTo>
                  <a:lnTo>
                    <a:pt x="752" y="144"/>
                  </a:lnTo>
                  <a:lnTo>
                    <a:pt x="748" y="136"/>
                  </a:lnTo>
                  <a:lnTo>
                    <a:pt x="746" y="130"/>
                  </a:lnTo>
                  <a:lnTo>
                    <a:pt x="744" y="122"/>
                  </a:lnTo>
                  <a:lnTo>
                    <a:pt x="744" y="122"/>
                  </a:lnTo>
                  <a:lnTo>
                    <a:pt x="746" y="114"/>
                  </a:lnTo>
                  <a:lnTo>
                    <a:pt x="748" y="108"/>
                  </a:lnTo>
                  <a:lnTo>
                    <a:pt x="752" y="102"/>
                  </a:lnTo>
                  <a:lnTo>
                    <a:pt x="756" y="96"/>
                  </a:lnTo>
                  <a:lnTo>
                    <a:pt x="762" y="92"/>
                  </a:lnTo>
                  <a:lnTo>
                    <a:pt x="768" y="88"/>
                  </a:lnTo>
                  <a:lnTo>
                    <a:pt x="774" y="86"/>
                  </a:lnTo>
                  <a:lnTo>
                    <a:pt x="782" y="86"/>
                  </a:lnTo>
                  <a:lnTo>
                    <a:pt x="782" y="86"/>
                  </a:lnTo>
                  <a:lnTo>
                    <a:pt x="790" y="86"/>
                  </a:lnTo>
                  <a:lnTo>
                    <a:pt x="796" y="88"/>
                  </a:lnTo>
                  <a:lnTo>
                    <a:pt x="802" y="92"/>
                  </a:lnTo>
                  <a:lnTo>
                    <a:pt x="808" y="96"/>
                  </a:lnTo>
                  <a:lnTo>
                    <a:pt x="812" y="102"/>
                  </a:lnTo>
                  <a:lnTo>
                    <a:pt x="816" y="108"/>
                  </a:lnTo>
                  <a:lnTo>
                    <a:pt x="818" y="114"/>
                  </a:lnTo>
                  <a:lnTo>
                    <a:pt x="820" y="122"/>
                  </a:lnTo>
                  <a:lnTo>
                    <a:pt x="820" y="122"/>
                  </a:lnTo>
                  <a:lnTo>
                    <a:pt x="818" y="130"/>
                  </a:lnTo>
                  <a:lnTo>
                    <a:pt x="816" y="136"/>
                  </a:lnTo>
                  <a:lnTo>
                    <a:pt x="812" y="144"/>
                  </a:lnTo>
                  <a:lnTo>
                    <a:pt x="808" y="148"/>
                  </a:lnTo>
                  <a:lnTo>
                    <a:pt x="802" y="154"/>
                  </a:lnTo>
                  <a:lnTo>
                    <a:pt x="796" y="156"/>
                  </a:lnTo>
                  <a:lnTo>
                    <a:pt x="790" y="158"/>
                  </a:lnTo>
                  <a:lnTo>
                    <a:pt x="782" y="160"/>
                  </a:lnTo>
                  <a:lnTo>
                    <a:pt x="782" y="160"/>
                  </a:lnTo>
                  <a:close/>
                  <a:moveTo>
                    <a:pt x="948" y="160"/>
                  </a:moveTo>
                  <a:lnTo>
                    <a:pt x="948" y="160"/>
                  </a:lnTo>
                  <a:lnTo>
                    <a:pt x="940" y="158"/>
                  </a:lnTo>
                  <a:lnTo>
                    <a:pt x="932" y="156"/>
                  </a:lnTo>
                  <a:lnTo>
                    <a:pt x="926" y="154"/>
                  </a:lnTo>
                  <a:lnTo>
                    <a:pt x="920" y="148"/>
                  </a:lnTo>
                  <a:lnTo>
                    <a:pt x="916" y="144"/>
                  </a:lnTo>
                  <a:lnTo>
                    <a:pt x="912" y="136"/>
                  </a:lnTo>
                  <a:lnTo>
                    <a:pt x="910" y="130"/>
                  </a:lnTo>
                  <a:lnTo>
                    <a:pt x="910" y="122"/>
                  </a:lnTo>
                  <a:lnTo>
                    <a:pt x="910" y="122"/>
                  </a:lnTo>
                  <a:lnTo>
                    <a:pt x="910" y="114"/>
                  </a:lnTo>
                  <a:lnTo>
                    <a:pt x="912" y="108"/>
                  </a:lnTo>
                  <a:lnTo>
                    <a:pt x="916" y="102"/>
                  </a:lnTo>
                  <a:lnTo>
                    <a:pt x="920" y="96"/>
                  </a:lnTo>
                  <a:lnTo>
                    <a:pt x="926" y="92"/>
                  </a:lnTo>
                  <a:lnTo>
                    <a:pt x="932" y="88"/>
                  </a:lnTo>
                  <a:lnTo>
                    <a:pt x="940" y="86"/>
                  </a:lnTo>
                  <a:lnTo>
                    <a:pt x="948" y="86"/>
                  </a:lnTo>
                  <a:lnTo>
                    <a:pt x="948" y="86"/>
                  </a:lnTo>
                  <a:lnTo>
                    <a:pt x="954" y="86"/>
                  </a:lnTo>
                  <a:lnTo>
                    <a:pt x="962" y="88"/>
                  </a:lnTo>
                  <a:lnTo>
                    <a:pt x="968" y="92"/>
                  </a:lnTo>
                  <a:lnTo>
                    <a:pt x="974" y="96"/>
                  </a:lnTo>
                  <a:lnTo>
                    <a:pt x="978" y="102"/>
                  </a:lnTo>
                  <a:lnTo>
                    <a:pt x="982" y="108"/>
                  </a:lnTo>
                  <a:lnTo>
                    <a:pt x="984" y="114"/>
                  </a:lnTo>
                  <a:lnTo>
                    <a:pt x="984" y="122"/>
                  </a:lnTo>
                  <a:lnTo>
                    <a:pt x="984" y="122"/>
                  </a:lnTo>
                  <a:lnTo>
                    <a:pt x="984" y="130"/>
                  </a:lnTo>
                  <a:lnTo>
                    <a:pt x="982" y="136"/>
                  </a:lnTo>
                  <a:lnTo>
                    <a:pt x="978" y="144"/>
                  </a:lnTo>
                  <a:lnTo>
                    <a:pt x="974" y="148"/>
                  </a:lnTo>
                  <a:lnTo>
                    <a:pt x="968" y="154"/>
                  </a:lnTo>
                  <a:lnTo>
                    <a:pt x="962" y="156"/>
                  </a:lnTo>
                  <a:lnTo>
                    <a:pt x="954" y="158"/>
                  </a:lnTo>
                  <a:lnTo>
                    <a:pt x="948" y="160"/>
                  </a:lnTo>
                  <a:lnTo>
                    <a:pt x="948" y="160"/>
                  </a:lnTo>
                  <a:close/>
                  <a:moveTo>
                    <a:pt x="1112" y="160"/>
                  </a:moveTo>
                  <a:lnTo>
                    <a:pt x="1112" y="160"/>
                  </a:lnTo>
                  <a:lnTo>
                    <a:pt x="1104" y="158"/>
                  </a:lnTo>
                  <a:lnTo>
                    <a:pt x="1098" y="156"/>
                  </a:lnTo>
                  <a:lnTo>
                    <a:pt x="1092" y="154"/>
                  </a:lnTo>
                  <a:lnTo>
                    <a:pt x="1086" y="148"/>
                  </a:lnTo>
                  <a:lnTo>
                    <a:pt x="1082" y="144"/>
                  </a:lnTo>
                  <a:lnTo>
                    <a:pt x="1078" y="136"/>
                  </a:lnTo>
                  <a:lnTo>
                    <a:pt x="1076" y="130"/>
                  </a:lnTo>
                  <a:lnTo>
                    <a:pt x="1076" y="122"/>
                  </a:lnTo>
                  <a:lnTo>
                    <a:pt x="1076" y="122"/>
                  </a:lnTo>
                  <a:lnTo>
                    <a:pt x="1076" y="114"/>
                  </a:lnTo>
                  <a:lnTo>
                    <a:pt x="1078" y="108"/>
                  </a:lnTo>
                  <a:lnTo>
                    <a:pt x="1082" y="102"/>
                  </a:lnTo>
                  <a:lnTo>
                    <a:pt x="1086" y="96"/>
                  </a:lnTo>
                  <a:lnTo>
                    <a:pt x="1092" y="92"/>
                  </a:lnTo>
                  <a:lnTo>
                    <a:pt x="1098" y="88"/>
                  </a:lnTo>
                  <a:lnTo>
                    <a:pt x="1104" y="86"/>
                  </a:lnTo>
                  <a:lnTo>
                    <a:pt x="1112" y="86"/>
                  </a:lnTo>
                  <a:lnTo>
                    <a:pt x="1112" y="86"/>
                  </a:lnTo>
                  <a:lnTo>
                    <a:pt x="1120" y="86"/>
                  </a:lnTo>
                  <a:lnTo>
                    <a:pt x="1126" y="88"/>
                  </a:lnTo>
                  <a:lnTo>
                    <a:pt x="1134" y="92"/>
                  </a:lnTo>
                  <a:lnTo>
                    <a:pt x="1138" y="96"/>
                  </a:lnTo>
                  <a:lnTo>
                    <a:pt x="1144" y="102"/>
                  </a:lnTo>
                  <a:lnTo>
                    <a:pt x="1146" y="108"/>
                  </a:lnTo>
                  <a:lnTo>
                    <a:pt x="1148" y="114"/>
                  </a:lnTo>
                  <a:lnTo>
                    <a:pt x="1150" y="122"/>
                  </a:lnTo>
                  <a:lnTo>
                    <a:pt x="1150" y="122"/>
                  </a:lnTo>
                  <a:lnTo>
                    <a:pt x="1148" y="130"/>
                  </a:lnTo>
                  <a:lnTo>
                    <a:pt x="1146" y="136"/>
                  </a:lnTo>
                  <a:lnTo>
                    <a:pt x="1144" y="144"/>
                  </a:lnTo>
                  <a:lnTo>
                    <a:pt x="1138" y="148"/>
                  </a:lnTo>
                  <a:lnTo>
                    <a:pt x="1134" y="154"/>
                  </a:lnTo>
                  <a:lnTo>
                    <a:pt x="1126" y="156"/>
                  </a:lnTo>
                  <a:lnTo>
                    <a:pt x="1120" y="158"/>
                  </a:lnTo>
                  <a:lnTo>
                    <a:pt x="1112" y="160"/>
                  </a:lnTo>
                  <a:lnTo>
                    <a:pt x="1112" y="160"/>
                  </a:lnTo>
                  <a:close/>
                  <a:moveTo>
                    <a:pt x="1278" y="160"/>
                  </a:moveTo>
                  <a:lnTo>
                    <a:pt x="1278" y="160"/>
                  </a:lnTo>
                  <a:lnTo>
                    <a:pt x="1270" y="158"/>
                  </a:lnTo>
                  <a:lnTo>
                    <a:pt x="1264" y="156"/>
                  </a:lnTo>
                  <a:lnTo>
                    <a:pt x="1256" y="154"/>
                  </a:lnTo>
                  <a:lnTo>
                    <a:pt x="1252" y="148"/>
                  </a:lnTo>
                  <a:lnTo>
                    <a:pt x="1246" y="144"/>
                  </a:lnTo>
                  <a:lnTo>
                    <a:pt x="1244" y="136"/>
                  </a:lnTo>
                  <a:lnTo>
                    <a:pt x="1242" y="130"/>
                  </a:lnTo>
                  <a:lnTo>
                    <a:pt x="1240" y="122"/>
                  </a:lnTo>
                  <a:lnTo>
                    <a:pt x="1240" y="122"/>
                  </a:lnTo>
                  <a:lnTo>
                    <a:pt x="1242" y="114"/>
                  </a:lnTo>
                  <a:lnTo>
                    <a:pt x="1244" y="108"/>
                  </a:lnTo>
                  <a:lnTo>
                    <a:pt x="1246" y="102"/>
                  </a:lnTo>
                  <a:lnTo>
                    <a:pt x="1252" y="96"/>
                  </a:lnTo>
                  <a:lnTo>
                    <a:pt x="1256" y="92"/>
                  </a:lnTo>
                  <a:lnTo>
                    <a:pt x="1264" y="88"/>
                  </a:lnTo>
                  <a:lnTo>
                    <a:pt x="1270" y="86"/>
                  </a:lnTo>
                  <a:lnTo>
                    <a:pt x="1278" y="86"/>
                  </a:lnTo>
                  <a:lnTo>
                    <a:pt x="1278" y="86"/>
                  </a:lnTo>
                  <a:lnTo>
                    <a:pt x="1286" y="86"/>
                  </a:lnTo>
                  <a:lnTo>
                    <a:pt x="1292" y="88"/>
                  </a:lnTo>
                  <a:lnTo>
                    <a:pt x="1298" y="92"/>
                  </a:lnTo>
                  <a:lnTo>
                    <a:pt x="1304" y="96"/>
                  </a:lnTo>
                  <a:lnTo>
                    <a:pt x="1308" y="102"/>
                  </a:lnTo>
                  <a:lnTo>
                    <a:pt x="1312" y="108"/>
                  </a:lnTo>
                  <a:lnTo>
                    <a:pt x="1314" y="114"/>
                  </a:lnTo>
                  <a:lnTo>
                    <a:pt x="1314" y="122"/>
                  </a:lnTo>
                  <a:lnTo>
                    <a:pt x="1314" y="122"/>
                  </a:lnTo>
                  <a:lnTo>
                    <a:pt x="1314" y="130"/>
                  </a:lnTo>
                  <a:lnTo>
                    <a:pt x="1312" y="136"/>
                  </a:lnTo>
                  <a:lnTo>
                    <a:pt x="1308" y="144"/>
                  </a:lnTo>
                  <a:lnTo>
                    <a:pt x="1304" y="148"/>
                  </a:lnTo>
                  <a:lnTo>
                    <a:pt x="1298" y="154"/>
                  </a:lnTo>
                  <a:lnTo>
                    <a:pt x="1292" y="156"/>
                  </a:lnTo>
                  <a:lnTo>
                    <a:pt x="1286" y="158"/>
                  </a:lnTo>
                  <a:lnTo>
                    <a:pt x="1278" y="160"/>
                  </a:lnTo>
                  <a:lnTo>
                    <a:pt x="1278" y="160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72"/>
            <p:cNvSpPr>
              <a:spLocks/>
            </p:cNvSpPr>
            <p:nvPr/>
          </p:nvSpPr>
          <p:spPr bwMode="auto">
            <a:xfrm>
              <a:off x="7164388" y="935038"/>
              <a:ext cx="311150" cy="311150"/>
            </a:xfrm>
            <a:custGeom>
              <a:avLst/>
              <a:gdLst/>
              <a:ahLst/>
              <a:cxnLst>
                <a:cxn ang="0">
                  <a:pos x="196" y="196"/>
                </a:cxn>
                <a:cxn ang="0">
                  <a:pos x="0" y="196"/>
                </a:cxn>
                <a:cxn ang="0">
                  <a:pos x="0" y="0"/>
                </a:cxn>
                <a:cxn ang="0">
                  <a:pos x="196" y="196"/>
                </a:cxn>
              </a:cxnLst>
              <a:rect l="0" t="0" r="r" b="b"/>
              <a:pathLst>
                <a:path w="196" h="196">
                  <a:moveTo>
                    <a:pt x="196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196" y="196"/>
                  </a:lnTo>
                  <a:close/>
                </a:path>
              </a:pathLst>
            </a:custGeom>
            <a:solidFill>
              <a:srgbClr val="CFCFC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73"/>
            <p:cNvSpPr>
              <a:spLocks/>
            </p:cNvSpPr>
            <p:nvPr/>
          </p:nvSpPr>
          <p:spPr bwMode="auto">
            <a:xfrm>
              <a:off x="4478338" y="1287463"/>
              <a:ext cx="3086100" cy="1428750"/>
            </a:xfrm>
            <a:custGeom>
              <a:avLst/>
              <a:gdLst/>
              <a:ahLst/>
              <a:cxnLst>
                <a:cxn ang="0">
                  <a:pos x="1668" y="42"/>
                </a:cxn>
                <a:cxn ang="0">
                  <a:pos x="1668" y="42"/>
                </a:cxn>
                <a:cxn ang="0">
                  <a:pos x="1664" y="34"/>
                </a:cxn>
                <a:cxn ang="0">
                  <a:pos x="1658" y="26"/>
                </a:cxn>
                <a:cxn ang="0">
                  <a:pos x="1652" y="18"/>
                </a:cxn>
                <a:cxn ang="0">
                  <a:pos x="1646" y="12"/>
                </a:cxn>
                <a:cxn ang="0">
                  <a:pos x="1646" y="12"/>
                </a:cxn>
                <a:cxn ang="0">
                  <a:pos x="1636" y="8"/>
                </a:cxn>
                <a:cxn ang="0">
                  <a:pos x="1628" y="4"/>
                </a:cxn>
                <a:cxn ang="0">
                  <a:pos x="1618" y="2"/>
                </a:cxn>
                <a:cxn ang="0">
                  <a:pos x="1610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6" y="2"/>
                </a:cxn>
                <a:cxn ang="0">
                  <a:pos x="32" y="6"/>
                </a:cxn>
                <a:cxn ang="0">
                  <a:pos x="20" y="14"/>
                </a:cxn>
                <a:cxn ang="0">
                  <a:pos x="10" y="26"/>
                </a:cxn>
                <a:cxn ang="0">
                  <a:pos x="10" y="26"/>
                </a:cxn>
                <a:cxn ang="0">
                  <a:pos x="4" y="38"/>
                </a:cxn>
                <a:cxn ang="0">
                  <a:pos x="0" y="52"/>
                </a:cxn>
                <a:cxn ang="0">
                  <a:pos x="0" y="66"/>
                </a:cxn>
                <a:cxn ang="0">
                  <a:pos x="2" y="80"/>
                </a:cxn>
                <a:cxn ang="0">
                  <a:pos x="268" y="900"/>
                </a:cxn>
                <a:cxn ang="0">
                  <a:pos x="1944" y="900"/>
                </a:cxn>
                <a:cxn ang="0">
                  <a:pos x="1668" y="42"/>
                </a:cxn>
              </a:cxnLst>
              <a:rect l="0" t="0" r="r" b="b"/>
              <a:pathLst>
                <a:path w="1944" h="900">
                  <a:moveTo>
                    <a:pt x="1668" y="42"/>
                  </a:moveTo>
                  <a:lnTo>
                    <a:pt x="1668" y="42"/>
                  </a:lnTo>
                  <a:lnTo>
                    <a:pt x="1664" y="34"/>
                  </a:lnTo>
                  <a:lnTo>
                    <a:pt x="1658" y="26"/>
                  </a:lnTo>
                  <a:lnTo>
                    <a:pt x="1652" y="18"/>
                  </a:lnTo>
                  <a:lnTo>
                    <a:pt x="1646" y="12"/>
                  </a:lnTo>
                  <a:lnTo>
                    <a:pt x="1646" y="12"/>
                  </a:lnTo>
                  <a:lnTo>
                    <a:pt x="1636" y="8"/>
                  </a:lnTo>
                  <a:lnTo>
                    <a:pt x="1628" y="4"/>
                  </a:lnTo>
                  <a:lnTo>
                    <a:pt x="1618" y="2"/>
                  </a:lnTo>
                  <a:lnTo>
                    <a:pt x="161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6" y="2"/>
                  </a:lnTo>
                  <a:lnTo>
                    <a:pt x="32" y="6"/>
                  </a:lnTo>
                  <a:lnTo>
                    <a:pt x="20" y="14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4" y="38"/>
                  </a:lnTo>
                  <a:lnTo>
                    <a:pt x="0" y="52"/>
                  </a:lnTo>
                  <a:lnTo>
                    <a:pt x="0" y="66"/>
                  </a:lnTo>
                  <a:lnTo>
                    <a:pt x="2" y="80"/>
                  </a:lnTo>
                  <a:lnTo>
                    <a:pt x="268" y="900"/>
                  </a:lnTo>
                  <a:lnTo>
                    <a:pt x="1944" y="900"/>
                  </a:lnTo>
                  <a:lnTo>
                    <a:pt x="1668" y="42"/>
                  </a:lnTo>
                  <a:close/>
                </a:path>
              </a:pathLst>
            </a:custGeom>
            <a:solidFill>
              <a:srgbClr val="FBC15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8" name="그룹 37"/>
          <p:cNvGrpSpPr/>
          <p:nvPr userDrawn="1"/>
        </p:nvGrpSpPr>
        <p:grpSpPr>
          <a:xfrm>
            <a:off x="1024309" y="5367850"/>
            <a:ext cx="809200" cy="680276"/>
            <a:chOff x="10845804" y="1177925"/>
            <a:chExt cx="936621" cy="787400"/>
          </a:xfrm>
          <a:solidFill>
            <a:schemeClr val="bg1"/>
          </a:solidFill>
          <a:effectLst/>
        </p:grpSpPr>
        <p:sp>
          <p:nvSpPr>
            <p:cNvPr id="39" name="Freeform 204"/>
            <p:cNvSpPr>
              <a:spLocks noEditPoints="1"/>
            </p:cNvSpPr>
            <p:nvPr/>
          </p:nvSpPr>
          <p:spPr bwMode="auto">
            <a:xfrm>
              <a:off x="10845804" y="1517650"/>
              <a:ext cx="479426" cy="447675"/>
            </a:xfrm>
            <a:custGeom>
              <a:avLst/>
              <a:gdLst/>
              <a:ahLst/>
              <a:cxnLst>
                <a:cxn ang="0">
                  <a:pos x="302" y="108"/>
                </a:cxn>
                <a:cxn ang="0">
                  <a:pos x="298" y="86"/>
                </a:cxn>
                <a:cxn ang="0">
                  <a:pos x="290" y="66"/>
                </a:cxn>
                <a:cxn ang="0">
                  <a:pos x="276" y="48"/>
                </a:cxn>
                <a:cxn ang="0">
                  <a:pos x="234" y="20"/>
                </a:cxn>
                <a:cxn ang="0">
                  <a:pos x="180" y="4"/>
                </a:cxn>
                <a:cxn ang="0">
                  <a:pos x="150" y="0"/>
                </a:cxn>
                <a:cxn ang="0">
                  <a:pos x="92" y="10"/>
                </a:cxn>
                <a:cxn ang="0">
                  <a:pos x="44" y="32"/>
                </a:cxn>
                <a:cxn ang="0">
                  <a:pos x="18" y="58"/>
                </a:cxn>
                <a:cxn ang="0">
                  <a:pos x="6" y="76"/>
                </a:cxn>
                <a:cxn ang="0">
                  <a:pos x="0" y="98"/>
                </a:cxn>
                <a:cxn ang="0">
                  <a:pos x="0" y="108"/>
                </a:cxn>
                <a:cxn ang="0">
                  <a:pos x="2" y="128"/>
                </a:cxn>
                <a:cxn ang="0">
                  <a:pos x="22" y="164"/>
                </a:cxn>
                <a:cxn ang="0">
                  <a:pos x="56" y="192"/>
                </a:cxn>
                <a:cxn ang="0">
                  <a:pos x="102" y="210"/>
                </a:cxn>
                <a:cxn ang="0">
                  <a:pos x="126" y="216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202" y="210"/>
                </a:cxn>
                <a:cxn ang="0">
                  <a:pos x="248" y="192"/>
                </a:cxn>
                <a:cxn ang="0">
                  <a:pos x="280" y="164"/>
                </a:cxn>
                <a:cxn ang="0">
                  <a:pos x="298" y="128"/>
                </a:cxn>
                <a:cxn ang="0">
                  <a:pos x="302" y="108"/>
                </a:cxn>
                <a:cxn ang="0">
                  <a:pos x="84" y="126"/>
                </a:cxn>
                <a:cxn ang="0">
                  <a:pos x="78" y="124"/>
                </a:cxn>
                <a:cxn ang="0">
                  <a:pos x="68" y="116"/>
                </a:cxn>
                <a:cxn ang="0">
                  <a:pos x="66" y="108"/>
                </a:cxn>
                <a:cxn ang="0">
                  <a:pos x="72" y="96"/>
                </a:cxn>
                <a:cxn ang="0">
                  <a:pos x="84" y="92"/>
                </a:cxn>
                <a:cxn ang="0">
                  <a:pos x="90" y="92"/>
                </a:cxn>
                <a:cxn ang="0">
                  <a:pos x="100" y="102"/>
                </a:cxn>
                <a:cxn ang="0">
                  <a:pos x="102" y="108"/>
                </a:cxn>
                <a:cxn ang="0">
                  <a:pos x="96" y="122"/>
                </a:cxn>
                <a:cxn ang="0">
                  <a:pos x="84" y="126"/>
                </a:cxn>
                <a:cxn ang="0">
                  <a:pos x="128" y="216"/>
                </a:cxn>
                <a:cxn ang="0">
                  <a:pos x="132" y="216"/>
                </a:cxn>
                <a:cxn ang="0">
                  <a:pos x="150" y="126"/>
                </a:cxn>
                <a:cxn ang="0">
                  <a:pos x="144" y="124"/>
                </a:cxn>
                <a:cxn ang="0">
                  <a:pos x="134" y="116"/>
                </a:cxn>
                <a:cxn ang="0">
                  <a:pos x="134" y="108"/>
                </a:cxn>
                <a:cxn ang="0">
                  <a:pos x="138" y="96"/>
                </a:cxn>
                <a:cxn ang="0">
                  <a:pos x="150" y="92"/>
                </a:cxn>
                <a:cxn ang="0">
                  <a:pos x="158" y="92"/>
                </a:cxn>
                <a:cxn ang="0">
                  <a:pos x="166" y="102"/>
                </a:cxn>
                <a:cxn ang="0">
                  <a:pos x="168" y="108"/>
                </a:cxn>
                <a:cxn ang="0">
                  <a:pos x="162" y="122"/>
                </a:cxn>
                <a:cxn ang="0">
                  <a:pos x="150" y="126"/>
                </a:cxn>
                <a:cxn ang="0">
                  <a:pos x="214" y="126"/>
                </a:cxn>
                <a:cxn ang="0">
                  <a:pos x="208" y="124"/>
                </a:cxn>
                <a:cxn ang="0">
                  <a:pos x="198" y="116"/>
                </a:cxn>
                <a:cxn ang="0">
                  <a:pos x="196" y="108"/>
                </a:cxn>
                <a:cxn ang="0">
                  <a:pos x="202" y="96"/>
                </a:cxn>
                <a:cxn ang="0">
                  <a:pos x="214" y="92"/>
                </a:cxn>
                <a:cxn ang="0">
                  <a:pos x="222" y="92"/>
                </a:cxn>
                <a:cxn ang="0">
                  <a:pos x="230" y="102"/>
                </a:cxn>
                <a:cxn ang="0">
                  <a:pos x="232" y="108"/>
                </a:cxn>
                <a:cxn ang="0">
                  <a:pos x="226" y="122"/>
                </a:cxn>
                <a:cxn ang="0">
                  <a:pos x="214" y="126"/>
                </a:cxn>
              </a:cxnLst>
              <a:rect l="0" t="0" r="r" b="b"/>
              <a:pathLst>
                <a:path w="302" h="282">
                  <a:moveTo>
                    <a:pt x="302" y="108"/>
                  </a:moveTo>
                  <a:lnTo>
                    <a:pt x="302" y="108"/>
                  </a:lnTo>
                  <a:lnTo>
                    <a:pt x="300" y="98"/>
                  </a:lnTo>
                  <a:lnTo>
                    <a:pt x="298" y="86"/>
                  </a:lnTo>
                  <a:lnTo>
                    <a:pt x="294" y="76"/>
                  </a:lnTo>
                  <a:lnTo>
                    <a:pt x="290" y="66"/>
                  </a:lnTo>
                  <a:lnTo>
                    <a:pt x="282" y="58"/>
                  </a:lnTo>
                  <a:lnTo>
                    <a:pt x="276" y="48"/>
                  </a:lnTo>
                  <a:lnTo>
                    <a:pt x="258" y="32"/>
                  </a:lnTo>
                  <a:lnTo>
                    <a:pt x="234" y="20"/>
                  </a:lnTo>
                  <a:lnTo>
                    <a:pt x="210" y="10"/>
                  </a:lnTo>
                  <a:lnTo>
                    <a:pt x="180" y="4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20" y="4"/>
                  </a:lnTo>
                  <a:lnTo>
                    <a:pt x="92" y="10"/>
                  </a:lnTo>
                  <a:lnTo>
                    <a:pt x="66" y="20"/>
                  </a:lnTo>
                  <a:lnTo>
                    <a:pt x="44" y="32"/>
                  </a:lnTo>
                  <a:lnTo>
                    <a:pt x="26" y="48"/>
                  </a:lnTo>
                  <a:lnTo>
                    <a:pt x="18" y="58"/>
                  </a:lnTo>
                  <a:lnTo>
                    <a:pt x="12" y="66"/>
                  </a:lnTo>
                  <a:lnTo>
                    <a:pt x="6" y="76"/>
                  </a:lnTo>
                  <a:lnTo>
                    <a:pt x="2" y="86"/>
                  </a:lnTo>
                  <a:lnTo>
                    <a:pt x="0" y="98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8"/>
                  </a:lnTo>
                  <a:lnTo>
                    <a:pt x="10" y="146"/>
                  </a:lnTo>
                  <a:lnTo>
                    <a:pt x="22" y="164"/>
                  </a:lnTo>
                  <a:lnTo>
                    <a:pt x="36" y="180"/>
                  </a:lnTo>
                  <a:lnTo>
                    <a:pt x="56" y="192"/>
                  </a:lnTo>
                  <a:lnTo>
                    <a:pt x="78" y="202"/>
                  </a:lnTo>
                  <a:lnTo>
                    <a:pt x="102" y="210"/>
                  </a:lnTo>
                  <a:lnTo>
                    <a:pt x="128" y="216"/>
                  </a:lnTo>
                  <a:lnTo>
                    <a:pt x="126" y="216"/>
                  </a:lnTo>
                  <a:lnTo>
                    <a:pt x="212" y="282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4" y="216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202" y="210"/>
                  </a:lnTo>
                  <a:lnTo>
                    <a:pt x="226" y="202"/>
                  </a:lnTo>
                  <a:lnTo>
                    <a:pt x="248" y="192"/>
                  </a:lnTo>
                  <a:lnTo>
                    <a:pt x="266" y="178"/>
                  </a:lnTo>
                  <a:lnTo>
                    <a:pt x="280" y="164"/>
                  </a:lnTo>
                  <a:lnTo>
                    <a:pt x="292" y="146"/>
                  </a:lnTo>
                  <a:lnTo>
                    <a:pt x="298" y="128"/>
                  </a:lnTo>
                  <a:lnTo>
                    <a:pt x="300" y="118"/>
                  </a:lnTo>
                  <a:lnTo>
                    <a:pt x="302" y="108"/>
                  </a:lnTo>
                  <a:lnTo>
                    <a:pt x="302" y="108"/>
                  </a:lnTo>
                  <a:close/>
                  <a:moveTo>
                    <a:pt x="84" y="126"/>
                  </a:moveTo>
                  <a:lnTo>
                    <a:pt x="84" y="126"/>
                  </a:lnTo>
                  <a:lnTo>
                    <a:pt x="78" y="124"/>
                  </a:lnTo>
                  <a:lnTo>
                    <a:pt x="72" y="122"/>
                  </a:lnTo>
                  <a:lnTo>
                    <a:pt x="68" y="116"/>
                  </a:lnTo>
                  <a:lnTo>
                    <a:pt x="66" y="108"/>
                  </a:lnTo>
                  <a:lnTo>
                    <a:pt x="66" y="108"/>
                  </a:lnTo>
                  <a:lnTo>
                    <a:pt x="68" y="102"/>
                  </a:lnTo>
                  <a:lnTo>
                    <a:pt x="72" y="96"/>
                  </a:lnTo>
                  <a:lnTo>
                    <a:pt x="78" y="92"/>
                  </a:lnTo>
                  <a:lnTo>
                    <a:pt x="84" y="92"/>
                  </a:lnTo>
                  <a:lnTo>
                    <a:pt x="84" y="92"/>
                  </a:lnTo>
                  <a:lnTo>
                    <a:pt x="90" y="92"/>
                  </a:lnTo>
                  <a:lnTo>
                    <a:pt x="96" y="96"/>
                  </a:lnTo>
                  <a:lnTo>
                    <a:pt x="100" y="102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100" y="116"/>
                  </a:lnTo>
                  <a:lnTo>
                    <a:pt x="96" y="122"/>
                  </a:lnTo>
                  <a:lnTo>
                    <a:pt x="90" y="124"/>
                  </a:lnTo>
                  <a:lnTo>
                    <a:pt x="84" y="126"/>
                  </a:lnTo>
                  <a:lnTo>
                    <a:pt x="84" y="126"/>
                  </a:lnTo>
                  <a:close/>
                  <a:moveTo>
                    <a:pt x="128" y="216"/>
                  </a:moveTo>
                  <a:lnTo>
                    <a:pt x="128" y="216"/>
                  </a:lnTo>
                  <a:lnTo>
                    <a:pt x="132" y="216"/>
                  </a:lnTo>
                  <a:lnTo>
                    <a:pt x="128" y="216"/>
                  </a:lnTo>
                  <a:close/>
                  <a:moveTo>
                    <a:pt x="150" y="126"/>
                  </a:moveTo>
                  <a:lnTo>
                    <a:pt x="150" y="126"/>
                  </a:lnTo>
                  <a:lnTo>
                    <a:pt x="144" y="124"/>
                  </a:lnTo>
                  <a:lnTo>
                    <a:pt x="138" y="122"/>
                  </a:lnTo>
                  <a:lnTo>
                    <a:pt x="134" y="116"/>
                  </a:lnTo>
                  <a:lnTo>
                    <a:pt x="134" y="108"/>
                  </a:lnTo>
                  <a:lnTo>
                    <a:pt x="134" y="108"/>
                  </a:lnTo>
                  <a:lnTo>
                    <a:pt x="134" y="102"/>
                  </a:lnTo>
                  <a:lnTo>
                    <a:pt x="138" y="96"/>
                  </a:lnTo>
                  <a:lnTo>
                    <a:pt x="144" y="92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58" y="92"/>
                  </a:lnTo>
                  <a:lnTo>
                    <a:pt x="162" y="96"/>
                  </a:lnTo>
                  <a:lnTo>
                    <a:pt x="166" y="102"/>
                  </a:lnTo>
                  <a:lnTo>
                    <a:pt x="168" y="108"/>
                  </a:lnTo>
                  <a:lnTo>
                    <a:pt x="168" y="108"/>
                  </a:lnTo>
                  <a:lnTo>
                    <a:pt x="166" y="116"/>
                  </a:lnTo>
                  <a:lnTo>
                    <a:pt x="162" y="122"/>
                  </a:lnTo>
                  <a:lnTo>
                    <a:pt x="158" y="124"/>
                  </a:lnTo>
                  <a:lnTo>
                    <a:pt x="150" y="126"/>
                  </a:lnTo>
                  <a:lnTo>
                    <a:pt x="150" y="126"/>
                  </a:lnTo>
                  <a:close/>
                  <a:moveTo>
                    <a:pt x="214" y="126"/>
                  </a:moveTo>
                  <a:lnTo>
                    <a:pt x="214" y="126"/>
                  </a:lnTo>
                  <a:lnTo>
                    <a:pt x="208" y="124"/>
                  </a:lnTo>
                  <a:lnTo>
                    <a:pt x="202" y="122"/>
                  </a:lnTo>
                  <a:lnTo>
                    <a:pt x="198" y="116"/>
                  </a:lnTo>
                  <a:lnTo>
                    <a:pt x="196" y="108"/>
                  </a:lnTo>
                  <a:lnTo>
                    <a:pt x="196" y="108"/>
                  </a:lnTo>
                  <a:lnTo>
                    <a:pt x="198" y="102"/>
                  </a:lnTo>
                  <a:lnTo>
                    <a:pt x="202" y="96"/>
                  </a:lnTo>
                  <a:lnTo>
                    <a:pt x="208" y="92"/>
                  </a:lnTo>
                  <a:lnTo>
                    <a:pt x="214" y="92"/>
                  </a:lnTo>
                  <a:lnTo>
                    <a:pt x="214" y="92"/>
                  </a:lnTo>
                  <a:lnTo>
                    <a:pt x="222" y="92"/>
                  </a:lnTo>
                  <a:lnTo>
                    <a:pt x="226" y="96"/>
                  </a:lnTo>
                  <a:lnTo>
                    <a:pt x="230" y="102"/>
                  </a:lnTo>
                  <a:lnTo>
                    <a:pt x="232" y="108"/>
                  </a:lnTo>
                  <a:lnTo>
                    <a:pt x="232" y="108"/>
                  </a:lnTo>
                  <a:lnTo>
                    <a:pt x="230" y="116"/>
                  </a:lnTo>
                  <a:lnTo>
                    <a:pt x="226" y="122"/>
                  </a:lnTo>
                  <a:lnTo>
                    <a:pt x="222" y="124"/>
                  </a:lnTo>
                  <a:lnTo>
                    <a:pt x="214" y="126"/>
                  </a:lnTo>
                  <a:lnTo>
                    <a:pt x="214" y="1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206"/>
            <p:cNvSpPr>
              <a:spLocks noEditPoints="1"/>
            </p:cNvSpPr>
            <p:nvPr/>
          </p:nvSpPr>
          <p:spPr bwMode="auto">
            <a:xfrm>
              <a:off x="10979150" y="1177925"/>
              <a:ext cx="803275" cy="739775"/>
            </a:xfrm>
            <a:custGeom>
              <a:avLst/>
              <a:gdLst/>
              <a:ahLst/>
              <a:cxnLst>
                <a:cxn ang="0">
                  <a:pos x="506" y="164"/>
                </a:cxn>
                <a:cxn ang="0">
                  <a:pos x="488" y="112"/>
                </a:cxn>
                <a:cxn ang="0">
                  <a:pos x="450" y="66"/>
                </a:cxn>
                <a:cxn ang="0">
                  <a:pos x="396" y="32"/>
                </a:cxn>
                <a:cxn ang="0">
                  <a:pos x="328" y="10"/>
                </a:cxn>
                <a:cxn ang="0">
                  <a:pos x="254" y="0"/>
                </a:cxn>
                <a:cxn ang="0">
                  <a:pos x="202" y="4"/>
                </a:cxn>
                <a:cxn ang="0">
                  <a:pos x="132" y="22"/>
                </a:cxn>
                <a:cxn ang="0">
                  <a:pos x="74" y="54"/>
                </a:cxn>
                <a:cxn ang="0">
                  <a:pos x="30" y="96"/>
                </a:cxn>
                <a:cxn ang="0">
                  <a:pos x="6" y="146"/>
                </a:cxn>
                <a:cxn ang="0">
                  <a:pos x="0" y="182"/>
                </a:cxn>
                <a:cxn ang="0">
                  <a:pos x="34" y="198"/>
                </a:cxn>
                <a:cxn ang="0">
                  <a:pos x="84" y="196"/>
                </a:cxn>
                <a:cxn ang="0">
                  <a:pos x="136" y="206"/>
                </a:cxn>
                <a:cxn ang="0">
                  <a:pos x="180" y="224"/>
                </a:cxn>
                <a:cxn ang="0">
                  <a:pos x="214" y="252"/>
                </a:cxn>
                <a:cxn ang="0">
                  <a:pos x="236" y="284"/>
                </a:cxn>
                <a:cxn ang="0">
                  <a:pos x="244" y="322"/>
                </a:cxn>
                <a:cxn ang="0">
                  <a:pos x="242" y="344"/>
                </a:cxn>
                <a:cxn ang="0">
                  <a:pos x="266" y="364"/>
                </a:cxn>
                <a:cxn ang="0">
                  <a:pos x="258" y="466"/>
                </a:cxn>
                <a:cxn ang="0">
                  <a:pos x="424" y="316"/>
                </a:cxn>
                <a:cxn ang="0">
                  <a:pos x="458" y="290"/>
                </a:cxn>
                <a:cxn ang="0">
                  <a:pos x="494" y="240"/>
                </a:cxn>
                <a:cxn ang="0">
                  <a:pos x="506" y="182"/>
                </a:cxn>
                <a:cxn ang="0">
                  <a:pos x="154" y="202"/>
                </a:cxn>
                <a:cxn ang="0">
                  <a:pos x="130" y="192"/>
                </a:cxn>
                <a:cxn ang="0">
                  <a:pos x="120" y="170"/>
                </a:cxn>
                <a:cxn ang="0">
                  <a:pos x="122" y="158"/>
                </a:cxn>
                <a:cxn ang="0">
                  <a:pos x="140" y="142"/>
                </a:cxn>
                <a:cxn ang="0">
                  <a:pos x="154" y="140"/>
                </a:cxn>
                <a:cxn ang="0">
                  <a:pos x="176" y="148"/>
                </a:cxn>
                <a:cxn ang="0">
                  <a:pos x="186" y="164"/>
                </a:cxn>
                <a:cxn ang="0">
                  <a:pos x="186" y="176"/>
                </a:cxn>
                <a:cxn ang="0">
                  <a:pos x="176" y="192"/>
                </a:cxn>
                <a:cxn ang="0">
                  <a:pos x="154" y="202"/>
                </a:cxn>
                <a:cxn ang="0">
                  <a:pos x="254" y="202"/>
                </a:cxn>
                <a:cxn ang="0">
                  <a:pos x="232" y="192"/>
                </a:cxn>
                <a:cxn ang="0">
                  <a:pos x="222" y="176"/>
                </a:cxn>
                <a:cxn ang="0">
                  <a:pos x="222" y="164"/>
                </a:cxn>
                <a:cxn ang="0">
                  <a:pos x="232" y="148"/>
                </a:cxn>
                <a:cxn ang="0">
                  <a:pos x="254" y="140"/>
                </a:cxn>
                <a:cxn ang="0">
                  <a:pos x="268" y="142"/>
                </a:cxn>
                <a:cxn ang="0">
                  <a:pos x="286" y="158"/>
                </a:cxn>
                <a:cxn ang="0">
                  <a:pos x="288" y="170"/>
                </a:cxn>
                <a:cxn ang="0">
                  <a:pos x="282" y="188"/>
                </a:cxn>
                <a:cxn ang="0">
                  <a:pos x="262" y="200"/>
                </a:cxn>
                <a:cxn ang="0">
                  <a:pos x="360" y="202"/>
                </a:cxn>
                <a:cxn ang="0">
                  <a:pos x="348" y="198"/>
                </a:cxn>
                <a:cxn ang="0">
                  <a:pos x="328" y="176"/>
                </a:cxn>
                <a:cxn ang="0">
                  <a:pos x="328" y="164"/>
                </a:cxn>
                <a:cxn ang="0">
                  <a:pos x="336" y="148"/>
                </a:cxn>
                <a:cxn ang="0">
                  <a:pos x="360" y="140"/>
                </a:cxn>
                <a:cxn ang="0">
                  <a:pos x="372" y="142"/>
                </a:cxn>
                <a:cxn ang="0">
                  <a:pos x="390" y="158"/>
                </a:cxn>
                <a:cxn ang="0">
                  <a:pos x="392" y="170"/>
                </a:cxn>
                <a:cxn ang="0">
                  <a:pos x="384" y="192"/>
                </a:cxn>
                <a:cxn ang="0">
                  <a:pos x="360" y="202"/>
                </a:cxn>
              </a:cxnLst>
              <a:rect l="0" t="0" r="r" b="b"/>
              <a:pathLst>
                <a:path w="506" h="466">
                  <a:moveTo>
                    <a:pt x="506" y="182"/>
                  </a:moveTo>
                  <a:lnTo>
                    <a:pt x="506" y="182"/>
                  </a:lnTo>
                  <a:lnTo>
                    <a:pt x="506" y="164"/>
                  </a:lnTo>
                  <a:lnTo>
                    <a:pt x="502" y="146"/>
                  </a:lnTo>
                  <a:lnTo>
                    <a:pt x="496" y="128"/>
                  </a:lnTo>
                  <a:lnTo>
                    <a:pt x="488" y="112"/>
                  </a:lnTo>
                  <a:lnTo>
                    <a:pt x="476" y="96"/>
                  </a:lnTo>
                  <a:lnTo>
                    <a:pt x="464" y="80"/>
                  </a:lnTo>
                  <a:lnTo>
                    <a:pt x="450" y="66"/>
                  </a:lnTo>
                  <a:lnTo>
                    <a:pt x="432" y="54"/>
                  </a:lnTo>
                  <a:lnTo>
                    <a:pt x="414" y="42"/>
                  </a:lnTo>
                  <a:lnTo>
                    <a:pt x="396" y="32"/>
                  </a:lnTo>
                  <a:lnTo>
                    <a:pt x="374" y="22"/>
                  </a:lnTo>
                  <a:lnTo>
                    <a:pt x="352" y="16"/>
                  </a:lnTo>
                  <a:lnTo>
                    <a:pt x="328" y="10"/>
                  </a:lnTo>
                  <a:lnTo>
                    <a:pt x="304" y="4"/>
                  </a:lnTo>
                  <a:lnTo>
                    <a:pt x="280" y="2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28" y="2"/>
                  </a:lnTo>
                  <a:lnTo>
                    <a:pt x="202" y="4"/>
                  </a:lnTo>
                  <a:lnTo>
                    <a:pt x="178" y="10"/>
                  </a:lnTo>
                  <a:lnTo>
                    <a:pt x="154" y="16"/>
                  </a:lnTo>
                  <a:lnTo>
                    <a:pt x="132" y="22"/>
                  </a:lnTo>
                  <a:lnTo>
                    <a:pt x="112" y="32"/>
                  </a:lnTo>
                  <a:lnTo>
                    <a:pt x="92" y="42"/>
                  </a:lnTo>
                  <a:lnTo>
                    <a:pt x="74" y="54"/>
                  </a:lnTo>
                  <a:lnTo>
                    <a:pt x="58" y="66"/>
                  </a:lnTo>
                  <a:lnTo>
                    <a:pt x="44" y="80"/>
                  </a:lnTo>
                  <a:lnTo>
                    <a:pt x="30" y="96"/>
                  </a:lnTo>
                  <a:lnTo>
                    <a:pt x="20" y="112"/>
                  </a:lnTo>
                  <a:lnTo>
                    <a:pt x="12" y="128"/>
                  </a:lnTo>
                  <a:lnTo>
                    <a:pt x="6" y="146"/>
                  </a:lnTo>
                  <a:lnTo>
                    <a:pt x="2" y="164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34" y="198"/>
                  </a:lnTo>
                  <a:lnTo>
                    <a:pt x="66" y="196"/>
                  </a:lnTo>
                  <a:lnTo>
                    <a:pt x="66" y="196"/>
                  </a:lnTo>
                  <a:lnTo>
                    <a:pt x="84" y="196"/>
                  </a:lnTo>
                  <a:lnTo>
                    <a:pt x="102" y="198"/>
                  </a:lnTo>
                  <a:lnTo>
                    <a:pt x="120" y="202"/>
                  </a:lnTo>
                  <a:lnTo>
                    <a:pt x="136" y="206"/>
                  </a:lnTo>
                  <a:lnTo>
                    <a:pt x="152" y="212"/>
                  </a:lnTo>
                  <a:lnTo>
                    <a:pt x="166" y="218"/>
                  </a:lnTo>
                  <a:lnTo>
                    <a:pt x="180" y="224"/>
                  </a:lnTo>
                  <a:lnTo>
                    <a:pt x="192" y="234"/>
                  </a:lnTo>
                  <a:lnTo>
                    <a:pt x="204" y="242"/>
                  </a:lnTo>
                  <a:lnTo>
                    <a:pt x="214" y="252"/>
                  </a:lnTo>
                  <a:lnTo>
                    <a:pt x="222" y="262"/>
                  </a:lnTo>
                  <a:lnTo>
                    <a:pt x="230" y="274"/>
                  </a:lnTo>
                  <a:lnTo>
                    <a:pt x="236" y="284"/>
                  </a:lnTo>
                  <a:lnTo>
                    <a:pt x="240" y="298"/>
                  </a:lnTo>
                  <a:lnTo>
                    <a:pt x="242" y="310"/>
                  </a:lnTo>
                  <a:lnTo>
                    <a:pt x="244" y="322"/>
                  </a:lnTo>
                  <a:lnTo>
                    <a:pt x="244" y="322"/>
                  </a:lnTo>
                  <a:lnTo>
                    <a:pt x="244" y="334"/>
                  </a:lnTo>
                  <a:lnTo>
                    <a:pt x="242" y="344"/>
                  </a:lnTo>
                  <a:lnTo>
                    <a:pt x="234" y="364"/>
                  </a:lnTo>
                  <a:lnTo>
                    <a:pt x="234" y="364"/>
                  </a:lnTo>
                  <a:lnTo>
                    <a:pt x="266" y="364"/>
                  </a:lnTo>
                  <a:lnTo>
                    <a:pt x="298" y="360"/>
                  </a:lnTo>
                  <a:lnTo>
                    <a:pt x="330" y="356"/>
                  </a:lnTo>
                  <a:lnTo>
                    <a:pt x="258" y="466"/>
                  </a:lnTo>
                  <a:lnTo>
                    <a:pt x="428" y="314"/>
                  </a:lnTo>
                  <a:lnTo>
                    <a:pt x="428" y="314"/>
                  </a:lnTo>
                  <a:lnTo>
                    <a:pt x="424" y="316"/>
                  </a:lnTo>
                  <a:lnTo>
                    <a:pt x="424" y="316"/>
                  </a:lnTo>
                  <a:lnTo>
                    <a:pt x="442" y="304"/>
                  </a:lnTo>
                  <a:lnTo>
                    <a:pt x="458" y="290"/>
                  </a:lnTo>
                  <a:lnTo>
                    <a:pt x="472" y="274"/>
                  </a:lnTo>
                  <a:lnTo>
                    <a:pt x="484" y="258"/>
                  </a:lnTo>
                  <a:lnTo>
                    <a:pt x="494" y="240"/>
                  </a:lnTo>
                  <a:lnTo>
                    <a:pt x="502" y="222"/>
                  </a:lnTo>
                  <a:lnTo>
                    <a:pt x="506" y="202"/>
                  </a:lnTo>
                  <a:lnTo>
                    <a:pt x="506" y="182"/>
                  </a:lnTo>
                  <a:lnTo>
                    <a:pt x="506" y="182"/>
                  </a:lnTo>
                  <a:close/>
                  <a:moveTo>
                    <a:pt x="154" y="202"/>
                  </a:moveTo>
                  <a:lnTo>
                    <a:pt x="154" y="202"/>
                  </a:lnTo>
                  <a:lnTo>
                    <a:pt x="146" y="200"/>
                  </a:lnTo>
                  <a:lnTo>
                    <a:pt x="140" y="198"/>
                  </a:lnTo>
                  <a:lnTo>
                    <a:pt x="130" y="192"/>
                  </a:lnTo>
                  <a:lnTo>
                    <a:pt x="122" y="182"/>
                  </a:lnTo>
                  <a:lnTo>
                    <a:pt x="120" y="176"/>
                  </a:lnTo>
                  <a:lnTo>
                    <a:pt x="120" y="170"/>
                  </a:lnTo>
                  <a:lnTo>
                    <a:pt x="120" y="170"/>
                  </a:lnTo>
                  <a:lnTo>
                    <a:pt x="120" y="164"/>
                  </a:lnTo>
                  <a:lnTo>
                    <a:pt x="122" y="158"/>
                  </a:lnTo>
                  <a:lnTo>
                    <a:pt x="126" y="154"/>
                  </a:lnTo>
                  <a:lnTo>
                    <a:pt x="130" y="148"/>
                  </a:lnTo>
                  <a:lnTo>
                    <a:pt x="140" y="142"/>
                  </a:lnTo>
                  <a:lnTo>
                    <a:pt x="146" y="140"/>
                  </a:lnTo>
                  <a:lnTo>
                    <a:pt x="154" y="140"/>
                  </a:lnTo>
                  <a:lnTo>
                    <a:pt x="154" y="140"/>
                  </a:lnTo>
                  <a:lnTo>
                    <a:pt x="160" y="140"/>
                  </a:lnTo>
                  <a:lnTo>
                    <a:pt x="166" y="142"/>
                  </a:lnTo>
                  <a:lnTo>
                    <a:pt x="176" y="148"/>
                  </a:lnTo>
                  <a:lnTo>
                    <a:pt x="180" y="154"/>
                  </a:lnTo>
                  <a:lnTo>
                    <a:pt x="184" y="158"/>
                  </a:lnTo>
                  <a:lnTo>
                    <a:pt x="186" y="164"/>
                  </a:lnTo>
                  <a:lnTo>
                    <a:pt x="186" y="170"/>
                  </a:lnTo>
                  <a:lnTo>
                    <a:pt x="186" y="170"/>
                  </a:lnTo>
                  <a:lnTo>
                    <a:pt x="186" y="176"/>
                  </a:lnTo>
                  <a:lnTo>
                    <a:pt x="184" y="182"/>
                  </a:lnTo>
                  <a:lnTo>
                    <a:pt x="180" y="188"/>
                  </a:lnTo>
                  <a:lnTo>
                    <a:pt x="176" y="192"/>
                  </a:lnTo>
                  <a:lnTo>
                    <a:pt x="166" y="198"/>
                  </a:lnTo>
                  <a:lnTo>
                    <a:pt x="160" y="200"/>
                  </a:lnTo>
                  <a:lnTo>
                    <a:pt x="154" y="202"/>
                  </a:lnTo>
                  <a:lnTo>
                    <a:pt x="154" y="202"/>
                  </a:lnTo>
                  <a:close/>
                  <a:moveTo>
                    <a:pt x="254" y="202"/>
                  </a:moveTo>
                  <a:lnTo>
                    <a:pt x="254" y="202"/>
                  </a:lnTo>
                  <a:lnTo>
                    <a:pt x="248" y="200"/>
                  </a:lnTo>
                  <a:lnTo>
                    <a:pt x="242" y="198"/>
                  </a:lnTo>
                  <a:lnTo>
                    <a:pt x="232" y="192"/>
                  </a:lnTo>
                  <a:lnTo>
                    <a:pt x="228" y="188"/>
                  </a:lnTo>
                  <a:lnTo>
                    <a:pt x="224" y="182"/>
                  </a:lnTo>
                  <a:lnTo>
                    <a:pt x="222" y="176"/>
                  </a:lnTo>
                  <a:lnTo>
                    <a:pt x="222" y="170"/>
                  </a:lnTo>
                  <a:lnTo>
                    <a:pt x="222" y="170"/>
                  </a:lnTo>
                  <a:lnTo>
                    <a:pt x="222" y="164"/>
                  </a:lnTo>
                  <a:lnTo>
                    <a:pt x="224" y="158"/>
                  </a:lnTo>
                  <a:lnTo>
                    <a:pt x="228" y="154"/>
                  </a:lnTo>
                  <a:lnTo>
                    <a:pt x="232" y="148"/>
                  </a:lnTo>
                  <a:lnTo>
                    <a:pt x="242" y="142"/>
                  </a:lnTo>
                  <a:lnTo>
                    <a:pt x="248" y="140"/>
                  </a:lnTo>
                  <a:lnTo>
                    <a:pt x="254" y="140"/>
                  </a:lnTo>
                  <a:lnTo>
                    <a:pt x="254" y="140"/>
                  </a:lnTo>
                  <a:lnTo>
                    <a:pt x="262" y="140"/>
                  </a:lnTo>
                  <a:lnTo>
                    <a:pt x="268" y="142"/>
                  </a:lnTo>
                  <a:lnTo>
                    <a:pt x="278" y="148"/>
                  </a:lnTo>
                  <a:lnTo>
                    <a:pt x="282" y="154"/>
                  </a:lnTo>
                  <a:lnTo>
                    <a:pt x="286" y="158"/>
                  </a:lnTo>
                  <a:lnTo>
                    <a:pt x="288" y="164"/>
                  </a:lnTo>
                  <a:lnTo>
                    <a:pt x="288" y="170"/>
                  </a:lnTo>
                  <a:lnTo>
                    <a:pt x="288" y="170"/>
                  </a:lnTo>
                  <a:lnTo>
                    <a:pt x="288" y="176"/>
                  </a:lnTo>
                  <a:lnTo>
                    <a:pt x="286" y="182"/>
                  </a:lnTo>
                  <a:lnTo>
                    <a:pt x="282" y="188"/>
                  </a:lnTo>
                  <a:lnTo>
                    <a:pt x="278" y="192"/>
                  </a:lnTo>
                  <a:lnTo>
                    <a:pt x="268" y="198"/>
                  </a:lnTo>
                  <a:lnTo>
                    <a:pt x="262" y="200"/>
                  </a:lnTo>
                  <a:lnTo>
                    <a:pt x="254" y="202"/>
                  </a:lnTo>
                  <a:lnTo>
                    <a:pt x="254" y="202"/>
                  </a:lnTo>
                  <a:close/>
                  <a:moveTo>
                    <a:pt x="360" y="202"/>
                  </a:moveTo>
                  <a:lnTo>
                    <a:pt x="360" y="202"/>
                  </a:lnTo>
                  <a:lnTo>
                    <a:pt x="354" y="200"/>
                  </a:lnTo>
                  <a:lnTo>
                    <a:pt x="348" y="198"/>
                  </a:lnTo>
                  <a:lnTo>
                    <a:pt x="336" y="192"/>
                  </a:lnTo>
                  <a:lnTo>
                    <a:pt x="330" y="182"/>
                  </a:lnTo>
                  <a:lnTo>
                    <a:pt x="328" y="176"/>
                  </a:lnTo>
                  <a:lnTo>
                    <a:pt x="328" y="170"/>
                  </a:lnTo>
                  <a:lnTo>
                    <a:pt x="328" y="170"/>
                  </a:lnTo>
                  <a:lnTo>
                    <a:pt x="328" y="164"/>
                  </a:lnTo>
                  <a:lnTo>
                    <a:pt x="330" y="158"/>
                  </a:lnTo>
                  <a:lnTo>
                    <a:pt x="332" y="154"/>
                  </a:lnTo>
                  <a:lnTo>
                    <a:pt x="336" y="148"/>
                  </a:lnTo>
                  <a:lnTo>
                    <a:pt x="348" y="142"/>
                  </a:lnTo>
                  <a:lnTo>
                    <a:pt x="354" y="140"/>
                  </a:lnTo>
                  <a:lnTo>
                    <a:pt x="360" y="140"/>
                  </a:lnTo>
                  <a:lnTo>
                    <a:pt x="360" y="140"/>
                  </a:lnTo>
                  <a:lnTo>
                    <a:pt x="366" y="140"/>
                  </a:lnTo>
                  <a:lnTo>
                    <a:pt x="372" y="142"/>
                  </a:lnTo>
                  <a:lnTo>
                    <a:pt x="384" y="148"/>
                  </a:lnTo>
                  <a:lnTo>
                    <a:pt x="388" y="154"/>
                  </a:lnTo>
                  <a:lnTo>
                    <a:pt x="390" y="158"/>
                  </a:lnTo>
                  <a:lnTo>
                    <a:pt x="392" y="164"/>
                  </a:lnTo>
                  <a:lnTo>
                    <a:pt x="392" y="170"/>
                  </a:lnTo>
                  <a:lnTo>
                    <a:pt x="392" y="170"/>
                  </a:lnTo>
                  <a:lnTo>
                    <a:pt x="392" y="176"/>
                  </a:lnTo>
                  <a:lnTo>
                    <a:pt x="390" y="182"/>
                  </a:lnTo>
                  <a:lnTo>
                    <a:pt x="384" y="192"/>
                  </a:lnTo>
                  <a:lnTo>
                    <a:pt x="372" y="198"/>
                  </a:lnTo>
                  <a:lnTo>
                    <a:pt x="366" y="200"/>
                  </a:lnTo>
                  <a:lnTo>
                    <a:pt x="360" y="202"/>
                  </a:lnTo>
                  <a:lnTo>
                    <a:pt x="360" y="20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1" name="그룹 40"/>
          <p:cNvGrpSpPr/>
          <p:nvPr userDrawn="1"/>
        </p:nvGrpSpPr>
        <p:grpSpPr>
          <a:xfrm>
            <a:off x="7288776" y="5223657"/>
            <a:ext cx="798170" cy="968662"/>
            <a:chOff x="9144000" y="817563"/>
            <a:chExt cx="2660649" cy="3228976"/>
          </a:xfrm>
          <a:solidFill>
            <a:schemeClr val="bg1"/>
          </a:solidFill>
        </p:grpSpPr>
        <p:sp>
          <p:nvSpPr>
            <p:cNvPr id="42" name="Freeform 80"/>
            <p:cNvSpPr>
              <a:spLocks/>
            </p:cNvSpPr>
            <p:nvPr/>
          </p:nvSpPr>
          <p:spPr bwMode="auto">
            <a:xfrm>
              <a:off x="10356851" y="2601913"/>
              <a:ext cx="311150" cy="307976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98" y="0"/>
                </a:cxn>
                <a:cxn ang="0">
                  <a:pos x="116" y="2"/>
                </a:cxn>
                <a:cxn ang="0">
                  <a:pos x="134" y="8"/>
                </a:cxn>
                <a:cxn ang="0">
                  <a:pos x="150" y="18"/>
                </a:cxn>
                <a:cxn ang="0">
                  <a:pos x="166" y="30"/>
                </a:cxn>
                <a:cxn ang="0">
                  <a:pos x="178" y="44"/>
                </a:cxn>
                <a:cxn ang="0">
                  <a:pos x="188" y="62"/>
                </a:cxn>
                <a:cxn ang="0">
                  <a:pos x="194" y="78"/>
                </a:cxn>
                <a:cxn ang="0">
                  <a:pos x="196" y="98"/>
                </a:cxn>
                <a:cxn ang="0">
                  <a:pos x="196" y="98"/>
                </a:cxn>
                <a:cxn ang="0">
                  <a:pos x="194" y="116"/>
                </a:cxn>
                <a:cxn ang="0">
                  <a:pos x="188" y="132"/>
                </a:cxn>
                <a:cxn ang="0">
                  <a:pos x="178" y="150"/>
                </a:cxn>
                <a:cxn ang="0">
                  <a:pos x="166" y="164"/>
                </a:cxn>
                <a:cxn ang="0">
                  <a:pos x="150" y="176"/>
                </a:cxn>
                <a:cxn ang="0">
                  <a:pos x="134" y="186"/>
                </a:cxn>
                <a:cxn ang="0">
                  <a:pos x="116" y="192"/>
                </a:cxn>
                <a:cxn ang="0">
                  <a:pos x="98" y="194"/>
                </a:cxn>
                <a:cxn ang="0">
                  <a:pos x="98" y="194"/>
                </a:cxn>
                <a:cxn ang="0">
                  <a:pos x="80" y="192"/>
                </a:cxn>
                <a:cxn ang="0">
                  <a:pos x="62" y="186"/>
                </a:cxn>
                <a:cxn ang="0">
                  <a:pos x="46" y="176"/>
                </a:cxn>
                <a:cxn ang="0">
                  <a:pos x="30" y="164"/>
                </a:cxn>
                <a:cxn ang="0">
                  <a:pos x="18" y="150"/>
                </a:cxn>
                <a:cxn ang="0">
                  <a:pos x="8" y="132"/>
                </a:cxn>
                <a:cxn ang="0">
                  <a:pos x="2" y="116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2" y="78"/>
                </a:cxn>
                <a:cxn ang="0">
                  <a:pos x="8" y="62"/>
                </a:cxn>
                <a:cxn ang="0">
                  <a:pos x="18" y="44"/>
                </a:cxn>
                <a:cxn ang="0">
                  <a:pos x="30" y="30"/>
                </a:cxn>
                <a:cxn ang="0">
                  <a:pos x="46" y="18"/>
                </a:cxn>
                <a:cxn ang="0">
                  <a:pos x="62" y="8"/>
                </a:cxn>
                <a:cxn ang="0">
                  <a:pos x="80" y="2"/>
                </a:cxn>
                <a:cxn ang="0">
                  <a:pos x="98" y="0"/>
                </a:cxn>
                <a:cxn ang="0">
                  <a:pos x="98" y="0"/>
                </a:cxn>
              </a:cxnLst>
              <a:rect l="0" t="0" r="r" b="b"/>
              <a:pathLst>
                <a:path w="196" h="194">
                  <a:moveTo>
                    <a:pt x="98" y="0"/>
                  </a:moveTo>
                  <a:lnTo>
                    <a:pt x="98" y="0"/>
                  </a:lnTo>
                  <a:lnTo>
                    <a:pt x="116" y="2"/>
                  </a:lnTo>
                  <a:lnTo>
                    <a:pt x="134" y="8"/>
                  </a:lnTo>
                  <a:lnTo>
                    <a:pt x="150" y="18"/>
                  </a:lnTo>
                  <a:lnTo>
                    <a:pt x="166" y="30"/>
                  </a:lnTo>
                  <a:lnTo>
                    <a:pt x="178" y="44"/>
                  </a:lnTo>
                  <a:lnTo>
                    <a:pt x="188" y="62"/>
                  </a:lnTo>
                  <a:lnTo>
                    <a:pt x="194" y="78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4" y="116"/>
                  </a:lnTo>
                  <a:lnTo>
                    <a:pt x="188" y="132"/>
                  </a:lnTo>
                  <a:lnTo>
                    <a:pt x="178" y="150"/>
                  </a:lnTo>
                  <a:lnTo>
                    <a:pt x="166" y="164"/>
                  </a:lnTo>
                  <a:lnTo>
                    <a:pt x="150" y="176"/>
                  </a:lnTo>
                  <a:lnTo>
                    <a:pt x="134" y="186"/>
                  </a:lnTo>
                  <a:lnTo>
                    <a:pt x="116" y="192"/>
                  </a:lnTo>
                  <a:lnTo>
                    <a:pt x="98" y="194"/>
                  </a:lnTo>
                  <a:lnTo>
                    <a:pt x="98" y="194"/>
                  </a:lnTo>
                  <a:lnTo>
                    <a:pt x="80" y="192"/>
                  </a:lnTo>
                  <a:lnTo>
                    <a:pt x="62" y="186"/>
                  </a:lnTo>
                  <a:lnTo>
                    <a:pt x="46" y="176"/>
                  </a:lnTo>
                  <a:lnTo>
                    <a:pt x="30" y="164"/>
                  </a:lnTo>
                  <a:lnTo>
                    <a:pt x="18" y="150"/>
                  </a:lnTo>
                  <a:lnTo>
                    <a:pt x="8" y="132"/>
                  </a:lnTo>
                  <a:lnTo>
                    <a:pt x="2" y="116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2" y="78"/>
                  </a:lnTo>
                  <a:lnTo>
                    <a:pt x="8" y="62"/>
                  </a:lnTo>
                  <a:lnTo>
                    <a:pt x="18" y="44"/>
                  </a:lnTo>
                  <a:lnTo>
                    <a:pt x="30" y="30"/>
                  </a:lnTo>
                  <a:lnTo>
                    <a:pt x="46" y="18"/>
                  </a:lnTo>
                  <a:lnTo>
                    <a:pt x="62" y="8"/>
                  </a:lnTo>
                  <a:lnTo>
                    <a:pt x="80" y="2"/>
                  </a:lnTo>
                  <a:lnTo>
                    <a:pt x="98" y="0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81"/>
            <p:cNvSpPr>
              <a:spLocks noEditPoints="1"/>
            </p:cNvSpPr>
            <p:nvPr/>
          </p:nvSpPr>
          <p:spPr bwMode="auto">
            <a:xfrm>
              <a:off x="9220199" y="1465264"/>
              <a:ext cx="2584450" cy="2581275"/>
            </a:xfrm>
            <a:custGeom>
              <a:avLst/>
              <a:gdLst/>
              <a:ahLst/>
              <a:cxnLst>
                <a:cxn ang="0">
                  <a:pos x="926" y="72"/>
                </a:cxn>
                <a:cxn ang="0">
                  <a:pos x="1102" y="122"/>
                </a:cxn>
                <a:cxn ang="0">
                  <a:pos x="1258" y="210"/>
                </a:cxn>
                <a:cxn ang="0">
                  <a:pos x="1390" y="332"/>
                </a:cxn>
                <a:cxn ang="0">
                  <a:pos x="1488" y="484"/>
                </a:cxn>
                <a:cxn ang="0">
                  <a:pos x="1546" y="660"/>
                </a:cxn>
                <a:cxn ang="0">
                  <a:pos x="1562" y="814"/>
                </a:cxn>
                <a:cxn ang="0">
                  <a:pos x="1538" y="998"/>
                </a:cxn>
                <a:cxn ang="0">
                  <a:pos x="1470" y="1166"/>
                </a:cxn>
                <a:cxn ang="0">
                  <a:pos x="1366" y="1314"/>
                </a:cxn>
                <a:cxn ang="0">
                  <a:pos x="1230" y="1432"/>
                </a:cxn>
                <a:cxn ang="0">
                  <a:pos x="1068" y="1516"/>
                </a:cxn>
                <a:cxn ang="0">
                  <a:pos x="890" y="1558"/>
                </a:cxn>
                <a:cxn ang="0">
                  <a:pos x="736" y="1558"/>
                </a:cxn>
                <a:cxn ang="0">
                  <a:pos x="552" y="1516"/>
                </a:cxn>
                <a:cxn ang="0">
                  <a:pos x="392" y="1432"/>
                </a:cxn>
                <a:cxn ang="0">
                  <a:pos x="256" y="1314"/>
                </a:cxn>
                <a:cxn ang="0">
                  <a:pos x="154" y="1166"/>
                </a:cxn>
                <a:cxn ang="0">
                  <a:pos x="88" y="998"/>
                </a:cxn>
                <a:cxn ang="0">
                  <a:pos x="66" y="814"/>
                </a:cxn>
                <a:cxn ang="0">
                  <a:pos x="80" y="660"/>
                </a:cxn>
                <a:cxn ang="0">
                  <a:pos x="138" y="484"/>
                </a:cxn>
                <a:cxn ang="0">
                  <a:pos x="234" y="332"/>
                </a:cxn>
                <a:cxn ang="0">
                  <a:pos x="362" y="210"/>
                </a:cxn>
                <a:cxn ang="0">
                  <a:pos x="518" y="122"/>
                </a:cxn>
                <a:cxn ang="0">
                  <a:pos x="698" y="72"/>
                </a:cxn>
                <a:cxn ang="0">
                  <a:pos x="1628" y="814"/>
                </a:cxn>
                <a:cxn ang="0">
                  <a:pos x="1610" y="648"/>
                </a:cxn>
                <a:cxn ang="0">
                  <a:pos x="1548" y="458"/>
                </a:cxn>
                <a:cxn ang="0">
                  <a:pos x="1444" y="292"/>
                </a:cxn>
                <a:cxn ang="0">
                  <a:pos x="1304" y="160"/>
                </a:cxn>
                <a:cxn ang="0">
                  <a:pos x="1134" y="62"/>
                </a:cxn>
                <a:cxn ang="0">
                  <a:pos x="940" y="8"/>
                </a:cxn>
                <a:cxn ang="0">
                  <a:pos x="772" y="0"/>
                </a:cxn>
                <a:cxn ang="0">
                  <a:pos x="570" y="36"/>
                </a:cxn>
                <a:cxn ang="0">
                  <a:pos x="390" y="116"/>
                </a:cxn>
                <a:cxn ang="0">
                  <a:pos x="236" y="236"/>
                </a:cxn>
                <a:cxn ang="0">
                  <a:pos x="116" y="388"/>
                </a:cxn>
                <a:cxn ang="0">
                  <a:pos x="36" y="568"/>
                </a:cxn>
                <a:cxn ang="0">
                  <a:pos x="2" y="770"/>
                </a:cxn>
                <a:cxn ang="0">
                  <a:pos x="10" y="938"/>
                </a:cxn>
                <a:cxn ang="0">
                  <a:pos x="64" y="1132"/>
                </a:cxn>
                <a:cxn ang="0">
                  <a:pos x="160" y="1302"/>
                </a:cxn>
                <a:cxn ang="0">
                  <a:pos x="294" y="1442"/>
                </a:cxn>
                <a:cxn ang="0">
                  <a:pos x="458" y="1548"/>
                </a:cxn>
                <a:cxn ang="0">
                  <a:pos x="648" y="1610"/>
                </a:cxn>
                <a:cxn ang="0">
                  <a:pos x="814" y="1626"/>
                </a:cxn>
                <a:cxn ang="0">
                  <a:pos x="1020" y="1602"/>
                </a:cxn>
                <a:cxn ang="0">
                  <a:pos x="1204" y="1530"/>
                </a:cxn>
                <a:cxn ang="0">
                  <a:pos x="1364" y="1418"/>
                </a:cxn>
                <a:cxn ang="0">
                  <a:pos x="1490" y="1270"/>
                </a:cxn>
                <a:cxn ang="0">
                  <a:pos x="1578" y="1096"/>
                </a:cxn>
                <a:cxn ang="0">
                  <a:pos x="1624" y="898"/>
                </a:cxn>
              </a:cxnLst>
              <a:rect l="0" t="0" r="r" b="b"/>
              <a:pathLst>
                <a:path w="1628" h="1626">
                  <a:moveTo>
                    <a:pt x="814" y="64"/>
                  </a:moveTo>
                  <a:lnTo>
                    <a:pt x="814" y="64"/>
                  </a:lnTo>
                  <a:lnTo>
                    <a:pt x="852" y="66"/>
                  </a:lnTo>
                  <a:lnTo>
                    <a:pt x="890" y="68"/>
                  </a:lnTo>
                  <a:lnTo>
                    <a:pt x="926" y="72"/>
                  </a:lnTo>
                  <a:lnTo>
                    <a:pt x="962" y="80"/>
                  </a:lnTo>
                  <a:lnTo>
                    <a:pt x="998" y="88"/>
                  </a:lnTo>
                  <a:lnTo>
                    <a:pt x="1034" y="98"/>
                  </a:lnTo>
                  <a:lnTo>
                    <a:pt x="1068" y="108"/>
                  </a:lnTo>
                  <a:lnTo>
                    <a:pt x="1102" y="122"/>
                  </a:lnTo>
                  <a:lnTo>
                    <a:pt x="1136" y="136"/>
                  </a:lnTo>
                  <a:lnTo>
                    <a:pt x="1168" y="152"/>
                  </a:lnTo>
                  <a:lnTo>
                    <a:pt x="1200" y="170"/>
                  </a:lnTo>
                  <a:lnTo>
                    <a:pt x="1230" y="190"/>
                  </a:lnTo>
                  <a:lnTo>
                    <a:pt x="1258" y="210"/>
                  </a:lnTo>
                  <a:lnTo>
                    <a:pt x="1288" y="232"/>
                  </a:lnTo>
                  <a:lnTo>
                    <a:pt x="1314" y="256"/>
                  </a:lnTo>
                  <a:lnTo>
                    <a:pt x="1340" y="280"/>
                  </a:lnTo>
                  <a:lnTo>
                    <a:pt x="1366" y="306"/>
                  </a:lnTo>
                  <a:lnTo>
                    <a:pt x="1390" y="332"/>
                  </a:lnTo>
                  <a:lnTo>
                    <a:pt x="1412" y="360"/>
                  </a:lnTo>
                  <a:lnTo>
                    <a:pt x="1432" y="390"/>
                  </a:lnTo>
                  <a:lnTo>
                    <a:pt x="1452" y="420"/>
                  </a:lnTo>
                  <a:lnTo>
                    <a:pt x="1470" y="452"/>
                  </a:lnTo>
                  <a:lnTo>
                    <a:pt x="1488" y="484"/>
                  </a:lnTo>
                  <a:lnTo>
                    <a:pt x="1502" y="518"/>
                  </a:lnTo>
                  <a:lnTo>
                    <a:pt x="1516" y="552"/>
                  </a:lnTo>
                  <a:lnTo>
                    <a:pt x="1528" y="586"/>
                  </a:lnTo>
                  <a:lnTo>
                    <a:pt x="1538" y="622"/>
                  </a:lnTo>
                  <a:lnTo>
                    <a:pt x="1546" y="660"/>
                  </a:lnTo>
                  <a:lnTo>
                    <a:pt x="1554" y="696"/>
                  </a:lnTo>
                  <a:lnTo>
                    <a:pt x="1558" y="734"/>
                  </a:lnTo>
                  <a:lnTo>
                    <a:pt x="1562" y="774"/>
                  </a:lnTo>
                  <a:lnTo>
                    <a:pt x="1562" y="814"/>
                  </a:lnTo>
                  <a:lnTo>
                    <a:pt x="1562" y="814"/>
                  </a:lnTo>
                  <a:lnTo>
                    <a:pt x="1562" y="850"/>
                  </a:lnTo>
                  <a:lnTo>
                    <a:pt x="1558" y="888"/>
                  </a:lnTo>
                  <a:lnTo>
                    <a:pt x="1554" y="926"/>
                  </a:lnTo>
                  <a:lnTo>
                    <a:pt x="1546" y="962"/>
                  </a:lnTo>
                  <a:lnTo>
                    <a:pt x="1538" y="998"/>
                  </a:lnTo>
                  <a:lnTo>
                    <a:pt x="1528" y="1034"/>
                  </a:lnTo>
                  <a:lnTo>
                    <a:pt x="1516" y="1068"/>
                  </a:lnTo>
                  <a:lnTo>
                    <a:pt x="1502" y="1102"/>
                  </a:lnTo>
                  <a:lnTo>
                    <a:pt x="1488" y="1134"/>
                  </a:lnTo>
                  <a:lnTo>
                    <a:pt x="1470" y="1166"/>
                  </a:lnTo>
                  <a:lnTo>
                    <a:pt x="1452" y="1198"/>
                  </a:lnTo>
                  <a:lnTo>
                    <a:pt x="1432" y="1228"/>
                  </a:lnTo>
                  <a:lnTo>
                    <a:pt x="1412" y="1258"/>
                  </a:lnTo>
                  <a:lnTo>
                    <a:pt x="1390" y="1286"/>
                  </a:lnTo>
                  <a:lnTo>
                    <a:pt x="1366" y="1314"/>
                  </a:lnTo>
                  <a:lnTo>
                    <a:pt x="1340" y="1340"/>
                  </a:lnTo>
                  <a:lnTo>
                    <a:pt x="1314" y="1364"/>
                  </a:lnTo>
                  <a:lnTo>
                    <a:pt x="1288" y="1388"/>
                  </a:lnTo>
                  <a:lnTo>
                    <a:pt x="1258" y="1412"/>
                  </a:lnTo>
                  <a:lnTo>
                    <a:pt x="1230" y="1432"/>
                  </a:lnTo>
                  <a:lnTo>
                    <a:pt x="1200" y="1452"/>
                  </a:lnTo>
                  <a:lnTo>
                    <a:pt x="1168" y="1470"/>
                  </a:lnTo>
                  <a:lnTo>
                    <a:pt x="1136" y="1486"/>
                  </a:lnTo>
                  <a:lnTo>
                    <a:pt x="1102" y="1502"/>
                  </a:lnTo>
                  <a:lnTo>
                    <a:pt x="1068" y="1516"/>
                  </a:lnTo>
                  <a:lnTo>
                    <a:pt x="1034" y="1528"/>
                  </a:lnTo>
                  <a:lnTo>
                    <a:pt x="998" y="1538"/>
                  </a:lnTo>
                  <a:lnTo>
                    <a:pt x="962" y="1546"/>
                  </a:lnTo>
                  <a:lnTo>
                    <a:pt x="926" y="1552"/>
                  </a:lnTo>
                  <a:lnTo>
                    <a:pt x="890" y="1558"/>
                  </a:lnTo>
                  <a:lnTo>
                    <a:pt x="852" y="1560"/>
                  </a:lnTo>
                  <a:lnTo>
                    <a:pt x="814" y="1562"/>
                  </a:lnTo>
                  <a:lnTo>
                    <a:pt x="814" y="1562"/>
                  </a:lnTo>
                  <a:lnTo>
                    <a:pt x="774" y="1560"/>
                  </a:lnTo>
                  <a:lnTo>
                    <a:pt x="736" y="1558"/>
                  </a:lnTo>
                  <a:lnTo>
                    <a:pt x="698" y="1552"/>
                  </a:lnTo>
                  <a:lnTo>
                    <a:pt x="660" y="1546"/>
                  </a:lnTo>
                  <a:lnTo>
                    <a:pt x="624" y="1538"/>
                  </a:lnTo>
                  <a:lnTo>
                    <a:pt x="588" y="1528"/>
                  </a:lnTo>
                  <a:lnTo>
                    <a:pt x="552" y="1516"/>
                  </a:lnTo>
                  <a:lnTo>
                    <a:pt x="518" y="1502"/>
                  </a:lnTo>
                  <a:lnTo>
                    <a:pt x="486" y="1486"/>
                  </a:lnTo>
                  <a:lnTo>
                    <a:pt x="452" y="1470"/>
                  </a:lnTo>
                  <a:lnTo>
                    <a:pt x="422" y="1452"/>
                  </a:lnTo>
                  <a:lnTo>
                    <a:pt x="392" y="1432"/>
                  </a:lnTo>
                  <a:lnTo>
                    <a:pt x="362" y="1412"/>
                  </a:lnTo>
                  <a:lnTo>
                    <a:pt x="334" y="1388"/>
                  </a:lnTo>
                  <a:lnTo>
                    <a:pt x="306" y="1364"/>
                  </a:lnTo>
                  <a:lnTo>
                    <a:pt x="282" y="1340"/>
                  </a:lnTo>
                  <a:lnTo>
                    <a:pt x="256" y="1314"/>
                  </a:lnTo>
                  <a:lnTo>
                    <a:pt x="234" y="1286"/>
                  </a:lnTo>
                  <a:lnTo>
                    <a:pt x="212" y="1258"/>
                  </a:lnTo>
                  <a:lnTo>
                    <a:pt x="190" y="1228"/>
                  </a:lnTo>
                  <a:lnTo>
                    <a:pt x="172" y="1198"/>
                  </a:lnTo>
                  <a:lnTo>
                    <a:pt x="154" y="1166"/>
                  </a:lnTo>
                  <a:lnTo>
                    <a:pt x="138" y="1134"/>
                  </a:lnTo>
                  <a:lnTo>
                    <a:pt x="124" y="1102"/>
                  </a:lnTo>
                  <a:lnTo>
                    <a:pt x="110" y="1068"/>
                  </a:lnTo>
                  <a:lnTo>
                    <a:pt x="98" y="1034"/>
                  </a:lnTo>
                  <a:lnTo>
                    <a:pt x="88" y="998"/>
                  </a:lnTo>
                  <a:lnTo>
                    <a:pt x="80" y="962"/>
                  </a:lnTo>
                  <a:lnTo>
                    <a:pt x="74" y="926"/>
                  </a:lnTo>
                  <a:lnTo>
                    <a:pt x="70" y="888"/>
                  </a:lnTo>
                  <a:lnTo>
                    <a:pt x="66" y="850"/>
                  </a:lnTo>
                  <a:lnTo>
                    <a:pt x="66" y="814"/>
                  </a:lnTo>
                  <a:lnTo>
                    <a:pt x="66" y="814"/>
                  </a:lnTo>
                  <a:lnTo>
                    <a:pt x="66" y="774"/>
                  </a:lnTo>
                  <a:lnTo>
                    <a:pt x="70" y="734"/>
                  </a:lnTo>
                  <a:lnTo>
                    <a:pt x="74" y="696"/>
                  </a:lnTo>
                  <a:lnTo>
                    <a:pt x="80" y="660"/>
                  </a:lnTo>
                  <a:lnTo>
                    <a:pt x="88" y="622"/>
                  </a:lnTo>
                  <a:lnTo>
                    <a:pt x="98" y="586"/>
                  </a:lnTo>
                  <a:lnTo>
                    <a:pt x="110" y="552"/>
                  </a:lnTo>
                  <a:lnTo>
                    <a:pt x="124" y="518"/>
                  </a:lnTo>
                  <a:lnTo>
                    <a:pt x="138" y="484"/>
                  </a:lnTo>
                  <a:lnTo>
                    <a:pt x="154" y="452"/>
                  </a:lnTo>
                  <a:lnTo>
                    <a:pt x="172" y="420"/>
                  </a:lnTo>
                  <a:lnTo>
                    <a:pt x="190" y="390"/>
                  </a:lnTo>
                  <a:lnTo>
                    <a:pt x="212" y="360"/>
                  </a:lnTo>
                  <a:lnTo>
                    <a:pt x="234" y="332"/>
                  </a:lnTo>
                  <a:lnTo>
                    <a:pt x="256" y="306"/>
                  </a:lnTo>
                  <a:lnTo>
                    <a:pt x="282" y="280"/>
                  </a:lnTo>
                  <a:lnTo>
                    <a:pt x="306" y="256"/>
                  </a:lnTo>
                  <a:lnTo>
                    <a:pt x="334" y="232"/>
                  </a:lnTo>
                  <a:lnTo>
                    <a:pt x="362" y="210"/>
                  </a:lnTo>
                  <a:lnTo>
                    <a:pt x="392" y="190"/>
                  </a:lnTo>
                  <a:lnTo>
                    <a:pt x="422" y="170"/>
                  </a:lnTo>
                  <a:lnTo>
                    <a:pt x="452" y="152"/>
                  </a:lnTo>
                  <a:lnTo>
                    <a:pt x="486" y="136"/>
                  </a:lnTo>
                  <a:lnTo>
                    <a:pt x="518" y="122"/>
                  </a:lnTo>
                  <a:lnTo>
                    <a:pt x="552" y="108"/>
                  </a:lnTo>
                  <a:lnTo>
                    <a:pt x="588" y="98"/>
                  </a:lnTo>
                  <a:lnTo>
                    <a:pt x="624" y="88"/>
                  </a:lnTo>
                  <a:lnTo>
                    <a:pt x="660" y="80"/>
                  </a:lnTo>
                  <a:lnTo>
                    <a:pt x="698" y="72"/>
                  </a:lnTo>
                  <a:lnTo>
                    <a:pt x="736" y="68"/>
                  </a:lnTo>
                  <a:lnTo>
                    <a:pt x="774" y="66"/>
                  </a:lnTo>
                  <a:lnTo>
                    <a:pt x="814" y="64"/>
                  </a:lnTo>
                  <a:lnTo>
                    <a:pt x="814" y="64"/>
                  </a:lnTo>
                  <a:close/>
                  <a:moveTo>
                    <a:pt x="1628" y="814"/>
                  </a:moveTo>
                  <a:lnTo>
                    <a:pt x="1628" y="814"/>
                  </a:lnTo>
                  <a:lnTo>
                    <a:pt x="1626" y="770"/>
                  </a:lnTo>
                  <a:lnTo>
                    <a:pt x="1624" y="728"/>
                  </a:lnTo>
                  <a:lnTo>
                    <a:pt x="1618" y="688"/>
                  </a:lnTo>
                  <a:lnTo>
                    <a:pt x="1610" y="648"/>
                  </a:lnTo>
                  <a:lnTo>
                    <a:pt x="1602" y="608"/>
                  </a:lnTo>
                  <a:lnTo>
                    <a:pt x="1592" y="568"/>
                  </a:lnTo>
                  <a:lnTo>
                    <a:pt x="1578" y="530"/>
                  </a:lnTo>
                  <a:lnTo>
                    <a:pt x="1564" y="494"/>
                  </a:lnTo>
                  <a:lnTo>
                    <a:pt x="1548" y="458"/>
                  </a:lnTo>
                  <a:lnTo>
                    <a:pt x="1530" y="422"/>
                  </a:lnTo>
                  <a:lnTo>
                    <a:pt x="1510" y="388"/>
                  </a:lnTo>
                  <a:lnTo>
                    <a:pt x="1490" y="356"/>
                  </a:lnTo>
                  <a:lnTo>
                    <a:pt x="1468" y="324"/>
                  </a:lnTo>
                  <a:lnTo>
                    <a:pt x="1444" y="292"/>
                  </a:lnTo>
                  <a:lnTo>
                    <a:pt x="1418" y="264"/>
                  </a:lnTo>
                  <a:lnTo>
                    <a:pt x="1392" y="236"/>
                  </a:lnTo>
                  <a:lnTo>
                    <a:pt x="1364" y="208"/>
                  </a:lnTo>
                  <a:lnTo>
                    <a:pt x="1334" y="184"/>
                  </a:lnTo>
                  <a:lnTo>
                    <a:pt x="1304" y="160"/>
                  </a:lnTo>
                  <a:lnTo>
                    <a:pt x="1272" y="136"/>
                  </a:lnTo>
                  <a:lnTo>
                    <a:pt x="1238" y="116"/>
                  </a:lnTo>
                  <a:lnTo>
                    <a:pt x="1204" y="96"/>
                  </a:lnTo>
                  <a:lnTo>
                    <a:pt x="1170" y="78"/>
                  </a:lnTo>
                  <a:lnTo>
                    <a:pt x="1134" y="62"/>
                  </a:lnTo>
                  <a:lnTo>
                    <a:pt x="1096" y="48"/>
                  </a:lnTo>
                  <a:lnTo>
                    <a:pt x="1058" y="36"/>
                  </a:lnTo>
                  <a:lnTo>
                    <a:pt x="1020" y="24"/>
                  </a:lnTo>
                  <a:lnTo>
                    <a:pt x="980" y="16"/>
                  </a:lnTo>
                  <a:lnTo>
                    <a:pt x="940" y="8"/>
                  </a:lnTo>
                  <a:lnTo>
                    <a:pt x="898" y="4"/>
                  </a:lnTo>
                  <a:lnTo>
                    <a:pt x="856" y="0"/>
                  </a:lnTo>
                  <a:lnTo>
                    <a:pt x="814" y="0"/>
                  </a:lnTo>
                  <a:lnTo>
                    <a:pt x="814" y="0"/>
                  </a:lnTo>
                  <a:lnTo>
                    <a:pt x="772" y="0"/>
                  </a:lnTo>
                  <a:lnTo>
                    <a:pt x="730" y="4"/>
                  </a:lnTo>
                  <a:lnTo>
                    <a:pt x="688" y="8"/>
                  </a:lnTo>
                  <a:lnTo>
                    <a:pt x="648" y="16"/>
                  </a:lnTo>
                  <a:lnTo>
                    <a:pt x="608" y="24"/>
                  </a:lnTo>
                  <a:lnTo>
                    <a:pt x="570" y="36"/>
                  </a:lnTo>
                  <a:lnTo>
                    <a:pt x="532" y="48"/>
                  </a:lnTo>
                  <a:lnTo>
                    <a:pt x="494" y="62"/>
                  </a:lnTo>
                  <a:lnTo>
                    <a:pt x="458" y="78"/>
                  </a:lnTo>
                  <a:lnTo>
                    <a:pt x="424" y="96"/>
                  </a:lnTo>
                  <a:lnTo>
                    <a:pt x="390" y="116"/>
                  </a:lnTo>
                  <a:lnTo>
                    <a:pt x="356" y="136"/>
                  </a:lnTo>
                  <a:lnTo>
                    <a:pt x="324" y="160"/>
                  </a:lnTo>
                  <a:lnTo>
                    <a:pt x="294" y="184"/>
                  </a:lnTo>
                  <a:lnTo>
                    <a:pt x="264" y="208"/>
                  </a:lnTo>
                  <a:lnTo>
                    <a:pt x="236" y="236"/>
                  </a:lnTo>
                  <a:lnTo>
                    <a:pt x="210" y="264"/>
                  </a:lnTo>
                  <a:lnTo>
                    <a:pt x="184" y="292"/>
                  </a:lnTo>
                  <a:lnTo>
                    <a:pt x="160" y="324"/>
                  </a:lnTo>
                  <a:lnTo>
                    <a:pt x="138" y="356"/>
                  </a:lnTo>
                  <a:lnTo>
                    <a:pt x="116" y="388"/>
                  </a:lnTo>
                  <a:lnTo>
                    <a:pt x="98" y="422"/>
                  </a:lnTo>
                  <a:lnTo>
                    <a:pt x="80" y="458"/>
                  </a:lnTo>
                  <a:lnTo>
                    <a:pt x="64" y="494"/>
                  </a:lnTo>
                  <a:lnTo>
                    <a:pt x="50" y="530"/>
                  </a:lnTo>
                  <a:lnTo>
                    <a:pt x="36" y="568"/>
                  </a:lnTo>
                  <a:lnTo>
                    <a:pt x="26" y="608"/>
                  </a:lnTo>
                  <a:lnTo>
                    <a:pt x="16" y="648"/>
                  </a:lnTo>
                  <a:lnTo>
                    <a:pt x="10" y="688"/>
                  </a:lnTo>
                  <a:lnTo>
                    <a:pt x="4" y="728"/>
                  </a:lnTo>
                  <a:lnTo>
                    <a:pt x="2" y="770"/>
                  </a:lnTo>
                  <a:lnTo>
                    <a:pt x="0" y="814"/>
                  </a:lnTo>
                  <a:lnTo>
                    <a:pt x="0" y="814"/>
                  </a:lnTo>
                  <a:lnTo>
                    <a:pt x="2" y="856"/>
                  </a:lnTo>
                  <a:lnTo>
                    <a:pt x="4" y="898"/>
                  </a:lnTo>
                  <a:lnTo>
                    <a:pt x="10" y="938"/>
                  </a:lnTo>
                  <a:lnTo>
                    <a:pt x="16" y="978"/>
                  </a:lnTo>
                  <a:lnTo>
                    <a:pt x="26" y="1018"/>
                  </a:lnTo>
                  <a:lnTo>
                    <a:pt x="36" y="1058"/>
                  </a:lnTo>
                  <a:lnTo>
                    <a:pt x="50" y="1096"/>
                  </a:lnTo>
                  <a:lnTo>
                    <a:pt x="64" y="1132"/>
                  </a:lnTo>
                  <a:lnTo>
                    <a:pt x="80" y="1168"/>
                  </a:lnTo>
                  <a:lnTo>
                    <a:pt x="98" y="1204"/>
                  </a:lnTo>
                  <a:lnTo>
                    <a:pt x="116" y="1238"/>
                  </a:lnTo>
                  <a:lnTo>
                    <a:pt x="138" y="1270"/>
                  </a:lnTo>
                  <a:lnTo>
                    <a:pt x="160" y="1302"/>
                  </a:lnTo>
                  <a:lnTo>
                    <a:pt x="184" y="1334"/>
                  </a:lnTo>
                  <a:lnTo>
                    <a:pt x="210" y="1362"/>
                  </a:lnTo>
                  <a:lnTo>
                    <a:pt x="236" y="1390"/>
                  </a:lnTo>
                  <a:lnTo>
                    <a:pt x="264" y="1418"/>
                  </a:lnTo>
                  <a:lnTo>
                    <a:pt x="294" y="1442"/>
                  </a:lnTo>
                  <a:lnTo>
                    <a:pt x="324" y="1466"/>
                  </a:lnTo>
                  <a:lnTo>
                    <a:pt x="356" y="1490"/>
                  </a:lnTo>
                  <a:lnTo>
                    <a:pt x="390" y="1510"/>
                  </a:lnTo>
                  <a:lnTo>
                    <a:pt x="424" y="1530"/>
                  </a:lnTo>
                  <a:lnTo>
                    <a:pt x="458" y="1548"/>
                  </a:lnTo>
                  <a:lnTo>
                    <a:pt x="494" y="1564"/>
                  </a:lnTo>
                  <a:lnTo>
                    <a:pt x="532" y="1578"/>
                  </a:lnTo>
                  <a:lnTo>
                    <a:pt x="570" y="1590"/>
                  </a:lnTo>
                  <a:lnTo>
                    <a:pt x="608" y="1602"/>
                  </a:lnTo>
                  <a:lnTo>
                    <a:pt x="648" y="1610"/>
                  </a:lnTo>
                  <a:lnTo>
                    <a:pt x="688" y="1618"/>
                  </a:lnTo>
                  <a:lnTo>
                    <a:pt x="730" y="1622"/>
                  </a:lnTo>
                  <a:lnTo>
                    <a:pt x="772" y="1626"/>
                  </a:lnTo>
                  <a:lnTo>
                    <a:pt x="814" y="1626"/>
                  </a:lnTo>
                  <a:lnTo>
                    <a:pt x="814" y="1626"/>
                  </a:lnTo>
                  <a:lnTo>
                    <a:pt x="856" y="1626"/>
                  </a:lnTo>
                  <a:lnTo>
                    <a:pt x="898" y="1622"/>
                  </a:lnTo>
                  <a:lnTo>
                    <a:pt x="940" y="1618"/>
                  </a:lnTo>
                  <a:lnTo>
                    <a:pt x="980" y="1610"/>
                  </a:lnTo>
                  <a:lnTo>
                    <a:pt x="1020" y="1602"/>
                  </a:lnTo>
                  <a:lnTo>
                    <a:pt x="1058" y="1590"/>
                  </a:lnTo>
                  <a:lnTo>
                    <a:pt x="1096" y="1578"/>
                  </a:lnTo>
                  <a:lnTo>
                    <a:pt x="1134" y="1564"/>
                  </a:lnTo>
                  <a:lnTo>
                    <a:pt x="1170" y="1548"/>
                  </a:lnTo>
                  <a:lnTo>
                    <a:pt x="1204" y="1530"/>
                  </a:lnTo>
                  <a:lnTo>
                    <a:pt x="1238" y="1510"/>
                  </a:lnTo>
                  <a:lnTo>
                    <a:pt x="1272" y="1490"/>
                  </a:lnTo>
                  <a:lnTo>
                    <a:pt x="1304" y="1466"/>
                  </a:lnTo>
                  <a:lnTo>
                    <a:pt x="1334" y="1442"/>
                  </a:lnTo>
                  <a:lnTo>
                    <a:pt x="1364" y="1418"/>
                  </a:lnTo>
                  <a:lnTo>
                    <a:pt x="1392" y="1390"/>
                  </a:lnTo>
                  <a:lnTo>
                    <a:pt x="1418" y="1362"/>
                  </a:lnTo>
                  <a:lnTo>
                    <a:pt x="1444" y="1334"/>
                  </a:lnTo>
                  <a:lnTo>
                    <a:pt x="1468" y="1302"/>
                  </a:lnTo>
                  <a:lnTo>
                    <a:pt x="1490" y="1270"/>
                  </a:lnTo>
                  <a:lnTo>
                    <a:pt x="1510" y="1238"/>
                  </a:lnTo>
                  <a:lnTo>
                    <a:pt x="1530" y="1204"/>
                  </a:lnTo>
                  <a:lnTo>
                    <a:pt x="1548" y="1168"/>
                  </a:lnTo>
                  <a:lnTo>
                    <a:pt x="1564" y="1132"/>
                  </a:lnTo>
                  <a:lnTo>
                    <a:pt x="1578" y="1096"/>
                  </a:lnTo>
                  <a:lnTo>
                    <a:pt x="1592" y="1058"/>
                  </a:lnTo>
                  <a:lnTo>
                    <a:pt x="1602" y="1018"/>
                  </a:lnTo>
                  <a:lnTo>
                    <a:pt x="1610" y="978"/>
                  </a:lnTo>
                  <a:lnTo>
                    <a:pt x="1618" y="938"/>
                  </a:lnTo>
                  <a:lnTo>
                    <a:pt x="1624" y="898"/>
                  </a:lnTo>
                  <a:lnTo>
                    <a:pt x="1626" y="856"/>
                  </a:lnTo>
                  <a:lnTo>
                    <a:pt x="1628" y="814"/>
                  </a:lnTo>
                  <a:lnTo>
                    <a:pt x="1628" y="8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82"/>
            <p:cNvSpPr>
              <a:spLocks noEditPoints="1"/>
            </p:cNvSpPr>
            <p:nvPr/>
          </p:nvSpPr>
          <p:spPr bwMode="auto">
            <a:xfrm>
              <a:off x="9686923" y="1928815"/>
              <a:ext cx="1650998" cy="1654176"/>
            </a:xfrm>
            <a:custGeom>
              <a:avLst/>
              <a:gdLst/>
              <a:ahLst/>
              <a:cxnLst>
                <a:cxn ang="0">
                  <a:pos x="1038" y="466"/>
                </a:cxn>
                <a:cxn ang="0">
                  <a:pos x="1018" y="364"/>
                </a:cxn>
                <a:cxn ang="0">
                  <a:pos x="978" y="270"/>
                </a:cxn>
                <a:cxn ang="0">
                  <a:pos x="924" y="188"/>
                </a:cxn>
                <a:cxn ang="0">
                  <a:pos x="854" y="118"/>
                </a:cxn>
                <a:cxn ang="0">
                  <a:pos x="770" y="62"/>
                </a:cxn>
                <a:cxn ang="0">
                  <a:pos x="676" y="24"/>
                </a:cxn>
                <a:cxn ang="0">
                  <a:pos x="574" y="2"/>
                </a:cxn>
                <a:cxn ang="0">
                  <a:pos x="492" y="0"/>
                </a:cxn>
                <a:cxn ang="0">
                  <a:pos x="388" y="16"/>
                </a:cxn>
                <a:cxn ang="0">
                  <a:pos x="292" y="50"/>
                </a:cxn>
                <a:cxn ang="0">
                  <a:pos x="206" y="102"/>
                </a:cxn>
                <a:cxn ang="0">
                  <a:pos x="132" y="168"/>
                </a:cxn>
                <a:cxn ang="0">
                  <a:pos x="74" y="248"/>
                </a:cxn>
                <a:cxn ang="0">
                  <a:pos x="30" y="340"/>
                </a:cxn>
                <a:cxn ang="0">
                  <a:pos x="6" y="440"/>
                </a:cxn>
                <a:cxn ang="0">
                  <a:pos x="0" y="522"/>
                </a:cxn>
                <a:cxn ang="0">
                  <a:pos x="10" y="628"/>
                </a:cxn>
                <a:cxn ang="0">
                  <a:pos x="40" y="726"/>
                </a:cxn>
                <a:cxn ang="0">
                  <a:pos x="86" y="814"/>
                </a:cxn>
                <a:cxn ang="0">
                  <a:pos x="150" y="892"/>
                </a:cxn>
                <a:cxn ang="0">
                  <a:pos x="226" y="954"/>
                </a:cxn>
                <a:cxn ang="0">
                  <a:pos x="316" y="1002"/>
                </a:cxn>
                <a:cxn ang="0">
                  <a:pos x="414" y="1032"/>
                </a:cxn>
                <a:cxn ang="0">
                  <a:pos x="520" y="1042"/>
                </a:cxn>
                <a:cxn ang="0">
                  <a:pos x="600" y="1036"/>
                </a:cxn>
                <a:cxn ang="0">
                  <a:pos x="702" y="1010"/>
                </a:cxn>
                <a:cxn ang="0">
                  <a:pos x="792" y="968"/>
                </a:cxn>
                <a:cxn ang="0">
                  <a:pos x="872" y="908"/>
                </a:cxn>
                <a:cxn ang="0">
                  <a:pos x="938" y="834"/>
                </a:cxn>
                <a:cxn ang="0">
                  <a:pos x="990" y="750"/>
                </a:cxn>
                <a:cxn ang="0">
                  <a:pos x="1024" y="652"/>
                </a:cxn>
                <a:cxn ang="0">
                  <a:pos x="1040" y="548"/>
                </a:cxn>
                <a:cxn ang="0">
                  <a:pos x="520" y="50"/>
                </a:cxn>
                <a:cxn ang="0">
                  <a:pos x="614" y="58"/>
                </a:cxn>
                <a:cxn ang="0">
                  <a:pos x="778" y="130"/>
                </a:cxn>
                <a:cxn ang="0">
                  <a:pos x="900" y="258"/>
                </a:cxn>
                <a:cxn ang="0">
                  <a:pos x="966" y="426"/>
                </a:cxn>
                <a:cxn ang="0">
                  <a:pos x="974" y="566"/>
                </a:cxn>
                <a:cxn ang="0">
                  <a:pos x="922" y="734"/>
                </a:cxn>
                <a:cxn ang="0">
                  <a:pos x="814" y="870"/>
                </a:cxn>
                <a:cxn ang="0">
                  <a:pos x="658" y="956"/>
                </a:cxn>
                <a:cxn ang="0">
                  <a:pos x="544" y="976"/>
                </a:cxn>
                <a:cxn ang="0">
                  <a:pos x="472" y="974"/>
                </a:cxn>
                <a:cxn ang="0">
                  <a:pos x="340" y="940"/>
                </a:cxn>
                <a:cxn ang="0">
                  <a:pos x="194" y="840"/>
                </a:cxn>
                <a:cxn ang="0">
                  <a:pos x="100" y="696"/>
                </a:cxn>
                <a:cxn ang="0">
                  <a:pos x="64" y="522"/>
                </a:cxn>
                <a:cxn ang="0">
                  <a:pos x="84" y="380"/>
                </a:cxn>
                <a:cxn ang="0">
                  <a:pos x="166" y="220"/>
                </a:cxn>
                <a:cxn ang="0">
                  <a:pos x="300" y="106"/>
                </a:cxn>
                <a:cxn ang="0">
                  <a:pos x="448" y="54"/>
                </a:cxn>
                <a:cxn ang="0">
                  <a:pos x="520" y="50"/>
                </a:cxn>
              </a:cxnLst>
              <a:rect l="0" t="0" r="r" b="b"/>
              <a:pathLst>
                <a:path w="1040" h="1042">
                  <a:moveTo>
                    <a:pt x="1040" y="522"/>
                  </a:moveTo>
                  <a:lnTo>
                    <a:pt x="1040" y="522"/>
                  </a:lnTo>
                  <a:lnTo>
                    <a:pt x="1040" y="494"/>
                  </a:lnTo>
                  <a:lnTo>
                    <a:pt x="1038" y="466"/>
                  </a:lnTo>
                  <a:lnTo>
                    <a:pt x="1034" y="440"/>
                  </a:lnTo>
                  <a:lnTo>
                    <a:pt x="1030" y="414"/>
                  </a:lnTo>
                  <a:lnTo>
                    <a:pt x="1024" y="390"/>
                  </a:lnTo>
                  <a:lnTo>
                    <a:pt x="1018" y="364"/>
                  </a:lnTo>
                  <a:lnTo>
                    <a:pt x="1010" y="340"/>
                  </a:lnTo>
                  <a:lnTo>
                    <a:pt x="1000" y="316"/>
                  </a:lnTo>
                  <a:lnTo>
                    <a:pt x="990" y="292"/>
                  </a:lnTo>
                  <a:lnTo>
                    <a:pt x="978" y="270"/>
                  </a:lnTo>
                  <a:lnTo>
                    <a:pt x="966" y="248"/>
                  </a:lnTo>
                  <a:lnTo>
                    <a:pt x="954" y="228"/>
                  </a:lnTo>
                  <a:lnTo>
                    <a:pt x="938" y="208"/>
                  </a:lnTo>
                  <a:lnTo>
                    <a:pt x="924" y="188"/>
                  </a:lnTo>
                  <a:lnTo>
                    <a:pt x="908" y="168"/>
                  </a:lnTo>
                  <a:lnTo>
                    <a:pt x="890" y="150"/>
                  </a:lnTo>
                  <a:lnTo>
                    <a:pt x="872" y="134"/>
                  </a:lnTo>
                  <a:lnTo>
                    <a:pt x="854" y="118"/>
                  </a:lnTo>
                  <a:lnTo>
                    <a:pt x="834" y="102"/>
                  </a:lnTo>
                  <a:lnTo>
                    <a:pt x="814" y="88"/>
                  </a:lnTo>
                  <a:lnTo>
                    <a:pt x="792" y="74"/>
                  </a:lnTo>
                  <a:lnTo>
                    <a:pt x="770" y="62"/>
                  </a:lnTo>
                  <a:lnTo>
                    <a:pt x="748" y="50"/>
                  </a:lnTo>
                  <a:lnTo>
                    <a:pt x="724" y="40"/>
                  </a:lnTo>
                  <a:lnTo>
                    <a:pt x="702" y="32"/>
                  </a:lnTo>
                  <a:lnTo>
                    <a:pt x="676" y="24"/>
                  </a:lnTo>
                  <a:lnTo>
                    <a:pt x="652" y="16"/>
                  </a:lnTo>
                  <a:lnTo>
                    <a:pt x="626" y="10"/>
                  </a:lnTo>
                  <a:lnTo>
                    <a:pt x="600" y="6"/>
                  </a:lnTo>
                  <a:lnTo>
                    <a:pt x="574" y="2"/>
                  </a:lnTo>
                  <a:lnTo>
                    <a:pt x="548" y="0"/>
                  </a:lnTo>
                  <a:lnTo>
                    <a:pt x="520" y="0"/>
                  </a:lnTo>
                  <a:lnTo>
                    <a:pt x="520" y="0"/>
                  </a:lnTo>
                  <a:lnTo>
                    <a:pt x="492" y="0"/>
                  </a:lnTo>
                  <a:lnTo>
                    <a:pt x="466" y="2"/>
                  </a:lnTo>
                  <a:lnTo>
                    <a:pt x="440" y="6"/>
                  </a:lnTo>
                  <a:lnTo>
                    <a:pt x="414" y="10"/>
                  </a:lnTo>
                  <a:lnTo>
                    <a:pt x="388" y="16"/>
                  </a:lnTo>
                  <a:lnTo>
                    <a:pt x="364" y="24"/>
                  </a:lnTo>
                  <a:lnTo>
                    <a:pt x="338" y="32"/>
                  </a:lnTo>
                  <a:lnTo>
                    <a:pt x="316" y="40"/>
                  </a:lnTo>
                  <a:lnTo>
                    <a:pt x="292" y="50"/>
                  </a:lnTo>
                  <a:lnTo>
                    <a:pt x="270" y="62"/>
                  </a:lnTo>
                  <a:lnTo>
                    <a:pt x="248" y="74"/>
                  </a:lnTo>
                  <a:lnTo>
                    <a:pt x="226" y="88"/>
                  </a:lnTo>
                  <a:lnTo>
                    <a:pt x="206" y="102"/>
                  </a:lnTo>
                  <a:lnTo>
                    <a:pt x="186" y="118"/>
                  </a:lnTo>
                  <a:lnTo>
                    <a:pt x="168" y="134"/>
                  </a:lnTo>
                  <a:lnTo>
                    <a:pt x="150" y="150"/>
                  </a:lnTo>
                  <a:lnTo>
                    <a:pt x="132" y="168"/>
                  </a:lnTo>
                  <a:lnTo>
                    <a:pt x="116" y="188"/>
                  </a:lnTo>
                  <a:lnTo>
                    <a:pt x="102" y="208"/>
                  </a:lnTo>
                  <a:lnTo>
                    <a:pt x="86" y="228"/>
                  </a:lnTo>
                  <a:lnTo>
                    <a:pt x="74" y="248"/>
                  </a:lnTo>
                  <a:lnTo>
                    <a:pt x="62" y="270"/>
                  </a:lnTo>
                  <a:lnTo>
                    <a:pt x="50" y="292"/>
                  </a:lnTo>
                  <a:lnTo>
                    <a:pt x="40" y="316"/>
                  </a:lnTo>
                  <a:lnTo>
                    <a:pt x="30" y="340"/>
                  </a:lnTo>
                  <a:lnTo>
                    <a:pt x="22" y="364"/>
                  </a:lnTo>
                  <a:lnTo>
                    <a:pt x="16" y="390"/>
                  </a:lnTo>
                  <a:lnTo>
                    <a:pt x="10" y="414"/>
                  </a:lnTo>
                  <a:lnTo>
                    <a:pt x="6" y="440"/>
                  </a:lnTo>
                  <a:lnTo>
                    <a:pt x="2" y="466"/>
                  </a:lnTo>
                  <a:lnTo>
                    <a:pt x="0" y="494"/>
                  </a:lnTo>
                  <a:lnTo>
                    <a:pt x="0" y="522"/>
                  </a:lnTo>
                  <a:lnTo>
                    <a:pt x="0" y="522"/>
                  </a:lnTo>
                  <a:lnTo>
                    <a:pt x="0" y="548"/>
                  </a:lnTo>
                  <a:lnTo>
                    <a:pt x="2" y="576"/>
                  </a:lnTo>
                  <a:lnTo>
                    <a:pt x="6" y="602"/>
                  </a:lnTo>
                  <a:lnTo>
                    <a:pt x="10" y="628"/>
                  </a:lnTo>
                  <a:lnTo>
                    <a:pt x="16" y="652"/>
                  </a:lnTo>
                  <a:lnTo>
                    <a:pt x="22" y="678"/>
                  </a:lnTo>
                  <a:lnTo>
                    <a:pt x="30" y="702"/>
                  </a:lnTo>
                  <a:lnTo>
                    <a:pt x="40" y="726"/>
                  </a:lnTo>
                  <a:lnTo>
                    <a:pt x="50" y="750"/>
                  </a:lnTo>
                  <a:lnTo>
                    <a:pt x="62" y="772"/>
                  </a:lnTo>
                  <a:lnTo>
                    <a:pt x="74" y="794"/>
                  </a:lnTo>
                  <a:lnTo>
                    <a:pt x="86" y="814"/>
                  </a:lnTo>
                  <a:lnTo>
                    <a:pt x="102" y="834"/>
                  </a:lnTo>
                  <a:lnTo>
                    <a:pt x="116" y="854"/>
                  </a:lnTo>
                  <a:lnTo>
                    <a:pt x="132" y="874"/>
                  </a:lnTo>
                  <a:lnTo>
                    <a:pt x="150" y="892"/>
                  </a:lnTo>
                  <a:lnTo>
                    <a:pt x="168" y="908"/>
                  </a:lnTo>
                  <a:lnTo>
                    <a:pt x="186" y="924"/>
                  </a:lnTo>
                  <a:lnTo>
                    <a:pt x="206" y="940"/>
                  </a:lnTo>
                  <a:lnTo>
                    <a:pt x="226" y="954"/>
                  </a:lnTo>
                  <a:lnTo>
                    <a:pt x="248" y="968"/>
                  </a:lnTo>
                  <a:lnTo>
                    <a:pt x="270" y="980"/>
                  </a:lnTo>
                  <a:lnTo>
                    <a:pt x="292" y="992"/>
                  </a:lnTo>
                  <a:lnTo>
                    <a:pt x="316" y="1002"/>
                  </a:lnTo>
                  <a:lnTo>
                    <a:pt x="338" y="1010"/>
                  </a:lnTo>
                  <a:lnTo>
                    <a:pt x="364" y="1018"/>
                  </a:lnTo>
                  <a:lnTo>
                    <a:pt x="388" y="1026"/>
                  </a:lnTo>
                  <a:lnTo>
                    <a:pt x="414" y="1032"/>
                  </a:lnTo>
                  <a:lnTo>
                    <a:pt x="440" y="1036"/>
                  </a:lnTo>
                  <a:lnTo>
                    <a:pt x="466" y="1040"/>
                  </a:lnTo>
                  <a:lnTo>
                    <a:pt x="492" y="1042"/>
                  </a:lnTo>
                  <a:lnTo>
                    <a:pt x="520" y="1042"/>
                  </a:lnTo>
                  <a:lnTo>
                    <a:pt x="520" y="1042"/>
                  </a:lnTo>
                  <a:lnTo>
                    <a:pt x="548" y="1042"/>
                  </a:lnTo>
                  <a:lnTo>
                    <a:pt x="574" y="1040"/>
                  </a:lnTo>
                  <a:lnTo>
                    <a:pt x="600" y="1036"/>
                  </a:lnTo>
                  <a:lnTo>
                    <a:pt x="626" y="1032"/>
                  </a:lnTo>
                  <a:lnTo>
                    <a:pt x="652" y="1026"/>
                  </a:lnTo>
                  <a:lnTo>
                    <a:pt x="676" y="1018"/>
                  </a:lnTo>
                  <a:lnTo>
                    <a:pt x="702" y="1010"/>
                  </a:lnTo>
                  <a:lnTo>
                    <a:pt x="724" y="1002"/>
                  </a:lnTo>
                  <a:lnTo>
                    <a:pt x="748" y="992"/>
                  </a:lnTo>
                  <a:lnTo>
                    <a:pt x="770" y="980"/>
                  </a:lnTo>
                  <a:lnTo>
                    <a:pt x="792" y="968"/>
                  </a:lnTo>
                  <a:lnTo>
                    <a:pt x="814" y="954"/>
                  </a:lnTo>
                  <a:lnTo>
                    <a:pt x="834" y="940"/>
                  </a:lnTo>
                  <a:lnTo>
                    <a:pt x="854" y="924"/>
                  </a:lnTo>
                  <a:lnTo>
                    <a:pt x="872" y="908"/>
                  </a:lnTo>
                  <a:lnTo>
                    <a:pt x="890" y="892"/>
                  </a:lnTo>
                  <a:lnTo>
                    <a:pt x="908" y="874"/>
                  </a:lnTo>
                  <a:lnTo>
                    <a:pt x="924" y="854"/>
                  </a:lnTo>
                  <a:lnTo>
                    <a:pt x="938" y="834"/>
                  </a:lnTo>
                  <a:lnTo>
                    <a:pt x="954" y="814"/>
                  </a:lnTo>
                  <a:lnTo>
                    <a:pt x="966" y="794"/>
                  </a:lnTo>
                  <a:lnTo>
                    <a:pt x="978" y="772"/>
                  </a:lnTo>
                  <a:lnTo>
                    <a:pt x="990" y="750"/>
                  </a:lnTo>
                  <a:lnTo>
                    <a:pt x="1000" y="726"/>
                  </a:lnTo>
                  <a:lnTo>
                    <a:pt x="1010" y="702"/>
                  </a:lnTo>
                  <a:lnTo>
                    <a:pt x="1018" y="678"/>
                  </a:lnTo>
                  <a:lnTo>
                    <a:pt x="1024" y="652"/>
                  </a:lnTo>
                  <a:lnTo>
                    <a:pt x="1030" y="628"/>
                  </a:lnTo>
                  <a:lnTo>
                    <a:pt x="1034" y="602"/>
                  </a:lnTo>
                  <a:lnTo>
                    <a:pt x="1038" y="576"/>
                  </a:lnTo>
                  <a:lnTo>
                    <a:pt x="1040" y="548"/>
                  </a:lnTo>
                  <a:lnTo>
                    <a:pt x="1040" y="522"/>
                  </a:lnTo>
                  <a:lnTo>
                    <a:pt x="1040" y="522"/>
                  </a:lnTo>
                  <a:close/>
                  <a:moveTo>
                    <a:pt x="520" y="50"/>
                  </a:moveTo>
                  <a:lnTo>
                    <a:pt x="520" y="50"/>
                  </a:lnTo>
                  <a:lnTo>
                    <a:pt x="544" y="50"/>
                  </a:lnTo>
                  <a:lnTo>
                    <a:pt x="568" y="52"/>
                  </a:lnTo>
                  <a:lnTo>
                    <a:pt x="592" y="54"/>
                  </a:lnTo>
                  <a:lnTo>
                    <a:pt x="614" y="58"/>
                  </a:lnTo>
                  <a:lnTo>
                    <a:pt x="658" y="70"/>
                  </a:lnTo>
                  <a:lnTo>
                    <a:pt x="700" y="86"/>
                  </a:lnTo>
                  <a:lnTo>
                    <a:pt x="740" y="106"/>
                  </a:lnTo>
                  <a:lnTo>
                    <a:pt x="778" y="130"/>
                  </a:lnTo>
                  <a:lnTo>
                    <a:pt x="814" y="156"/>
                  </a:lnTo>
                  <a:lnTo>
                    <a:pt x="846" y="188"/>
                  </a:lnTo>
                  <a:lnTo>
                    <a:pt x="874" y="220"/>
                  </a:lnTo>
                  <a:lnTo>
                    <a:pt x="900" y="258"/>
                  </a:lnTo>
                  <a:lnTo>
                    <a:pt x="922" y="296"/>
                  </a:lnTo>
                  <a:lnTo>
                    <a:pt x="940" y="338"/>
                  </a:lnTo>
                  <a:lnTo>
                    <a:pt x="956" y="380"/>
                  </a:lnTo>
                  <a:lnTo>
                    <a:pt x="966" y="426"/>
                  </a:lnTo>
                  <a:lnTo>
                    <a:pt x="974" y="472"/>
                  </a:lnTo>
                  <a:lnTo>
                    <a:pt x="976" y="522"/>
                  </a:lnTo>
                  <a:lnTo>
                    <a:pt x="976" y="522"/>
                  </a:lnTo>
                  <a:lnTo>
                    <a:pt x="974" y="566"/>
                  </a:lnTo>
                  <a:lnTo>
                    <a:pt x="966" y="610"/>
                  </a:lnTo>
                  <a:lnTo>
                    <a:pt x="956" y="654"/>
                  </a:lnTo>
                  <a:lnTo>
                    <a:pt x="940" y="696"/>
                  </a:lnTo>
                  <a:lnTo>
                    <a:pt x="922" y="734"/>
                  </a:lnTo>
                  <a:lnTo>
                    <a:pt x="900" y="772"/>
                  </a:lnTo>
                  <a:lnTo>
                    <a:pt x="874" y="808"/>
                  </a:lnTo>
                  <a:lnTo>
                    <a:pt x="846" y="840"/>
                  </a:lnTo>
                  <a:lnTo>
                    <a:pt x="814" y="870"/>
                  </a:lnTo>
                  <a:lnTo>
                    <a:pt x="778" y="896"/>
                  </a:lnTo>
                  <a:lnTo>
                    <a:pt x="740" y="920"/>
                  </a:lnTo>
                  <a:lnTo>
                    <a:pt x="700" y="940"/>
                  </a:lnTo>
                  <a:lnTo>
                    <a:pt x="658" y="956"/>
                  </a:lnTo>
                  <a:lnTo>
                    <a:pt x="614" y="968"/>
                  </a:lnTo>
                  <a:lnTo>
                    <a:pt x="592" y="972"/>
                  </a:lnTo>
                  <a:lnTo>
                    <a:pt x="568" y="974"/>
                  </a:lnTo>
                  <a:lnTo>
                    <a:pt x="544" y="976"/>
                  </a:lnTo>
                  <a:lnTo>
                    <a:pt x="520" y="976"/>
                  </a:lnTo>
                  <a:lnTo>
                    <a:pt x="520" y="976"/>
                  </a:lnTo>
                  <a:lnTo>
                    <a:pt x="496" y="976"/>
                  </a:lnTo>
                  <a:lnTo>
                    <a:pt x="472" y="974"/>
                  </a:lnTo>
                  <a:lnTo>
                    <a:pt x="448" y="972"/>
                  </a:lnTo>
                  <a:lnTo>
                    <a:pt x="426" y="968"/>
                  </a:lnTo>
                  <a:lnTo>
                    <a:pt x="382" y="956"/>
                  </a:lnTo>
                  <a:lnTo>
                    <a:pt x="340" y="940"/>
                  </a:lnTo>
                  <a:lnTo>
                    <a:pt x="300" y="920"/>
                  </a:lnTo>
                  <a:lnTo>
                    <a:pt x="262" y="896"/>
                  </a:lnTo>
                  <a:lnTo>
                    <a:pt x="226" y="870"/>
                  </a:lnTo>
                  <a:lnTo>
                    <a:pt x="194" y="840"/>
                  </a:lnTo>
                  <a:lnTo>
                    <a:pt x="166" y="808"/>
                  </a:lnTo>
                  <a:lnTo>
                    <a:pt x="140" y="772"/>
                  </a:lnTo>
                  <a:lnTo>
                    <a:pt x="118" y="734"/>
                  </a:lnTo>
                  <a:lnTo>
                    <a:pt x="100" y="696"/>
                  </a:lnTo>
                  <a:lnTo>
                    <a:pt x="84" y="654"/>
                  </a:lnTo>
                  <a:lnTo>
                    <a:pt x="74" y="610"/>
                  </a:lnTo>
                  <a:lnTo>
                    <a:pt x="66" y="566"/>
                  </a:lnTo>
                  <a:lnTo>
                    <a:pt x="64" y="522"/>
                  </a:lnTo>
                  <a:lnTo>
                    <a:pt x="64" y="522"/>
                  </a:lnTo>
                  <a:lnTo>
                    <a:pt x="66" y="472"/>
                  </a:lnTo>
                  <a:lnTo>
                    <a:pt x="74" y="426"/>
                  </a:lnTo>
                  <a:lnTo>
                    <a:pt x="84" y="380"/>
                  </a:lnTo>
                  <a:lnTo>
                    <a:pt x="100" y="338"/>
                  </a:lnTo>
                  <a:lnTo>
                    <a:pt x="118" y="296"/>
                  </a:lnTo>
                  <a:lnTo>
                    <a:pt x="140" y="258"/>
                  </a:lnTo>
                  <a:lnTo>
                    <a:pt x="166" y="220"/>
                  </a:lnTo>
                  <a:lnTo>
                    <a:pt x="194" y="188"/>
                  </a:lnTo>
                  <a:lnTo>
                    <a:pt x="226" y="156"/>
                  </a:lnTo>
                  <a:lnTo>
                    <a:pt x="262" y="130"/>
                  </a:lnTo>
                  <a:lnTo>
                    <a:pt x="300" y="106"/>
                  </a:lnTo>
                  <a:lnTo>
                    <a:pt x="340" y="86"/>
                  </a:lnTo>
                  <a:lnTo>
                    <a:pt x="382" y="70"/>
                  </a:lnTo>
                  <a:lnTo>
                    <a:pt x="426" y="58"/>
                  </a:lnTo>
                  <a:lnTo>
                    <a:pt x="448" y="54"/>
                  </a:lnTo>
                  <a:lnTo>
                    <a:pt x="472" y="52"/>
                  </a:lnTo>
                  <a:lnTo>
                    <a:pt x="496" y="50"/>
                  </a:lnTo>
                  <a:lnTo>
                    <a:pt x="520" y="50"/>
                  </a:lnTo>
                  <a:lnTo>
                    <a:pt x="52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83"/>
            <p:cNvSpPr>
              <a:spLocks noEditPoints="1"/>
            </p:cNvSpPr>
            <p:nvPr/>
          </p:nvSpPr>
          <p:spPr bwMode="auto">
            <a:xfrm>
              <a:off x="10099673" y="2341565"/>
              <a:ext cx="800098" cy="803276"/>
            </a:xfrm>
            <a:custGeom>
              <a:avLst/>
              <a:gdLst/>
              <a:ahLst/>
              <a:cxnLst>
                <a:cxn ang="0">
                  <a:pos x="502" y="234"/>
                </a:cxn>
                <a:cxn ang="0">
                  <a:pos x="484" y="158"/>
                </a:cxn>
                <a:cxn ang="0">
                  <a:pos x="446" y="94"/>
                </a:cxn>
                <a:cxn ang="0">
                  <a:pos x="394" y="44"/>
                </a:cxn>
                <a:cxn ang="0">
                  <a:pos x="330" y="12"/>
                </a:cxn>
                <a:cxn ang="0">
                  <a:pos x="260" y="0"/>
                </a:cxn>
                <a:cxn ang="0">
                  <a:pos x="206" y="6"/>
                </a:cxn>
                <a:cxn ang="0">
                  <a:pos x="134" y="32"/>
                </a:cxn>
                <a:cxn ang="0">
                  <a:pos x="76" y="76"/>
                </a:cxn>
                <a:cxn ang="0">
                  <a:pos x="30" y="136"/>
                </a:cxn>
                <a:cxn ang="0">
                  <a:pos x="4" y="208"/>
                </a:cxn>
                <a:cxn ang="0">
                  <a:pos x="0" y="262"/>
                </a:cxn>
                <a:cxn ang="0">
                  <a:pos x="12" y="332"/>
                </a:cxn>
                <a:cxn ang="0">
                  <a:pos x="44" y="396"/>
                </a:cxn>
                <a:cxn ang="0">
                  <a:pos x="94" y="448"/>
                </a:cxn>
                <a:cxn ang="0">
                  <a:pos x="158" y="486"/>
                </a:cxn>
                <a:cxn ang="0">
                  <a:pos x="234" y="504"/>
                </a:cxn>
                <a:cxn ang="0">
                  <a:pos x="284" y="504"/>
                </a:cxn>
                <a:cxn ang="0">
                  <a:pos x="354" y="486"/>
                </a:cxn>
                <a:cxn ang="0">
                  <a:pos x="414" y="448"/>
                </a:cxn>
                <a:cxn ang="0">
                  <a:pos x="462" y="396"/>
                </a:cxn>
                <a:cxn ang="0">
                  <a:pos x="492" y="332"/>
                </a:cxn>
                <a:cxn ang="0">
                  <a:pos x="504" y="262"/>
                </a:cxn>
                <a:cxn ang="0">
                  <a:pos x="260" y="66"/>
                </a:cxn>
                <a:cxn ang="0">
                  <a:pos x="320" y="74"/>
                </a:cxn>
                <a:cxn ang="0">
                  <a:pos x="372" y="98"/>
                </a:cxn>
                <a:cxn ang="0">
                  <a:pos x="412" y="134"/>
                </a:cxn>
                <a:cxn ang="0">
                  <a:pos x="440" y="182"/>
                </a:cxn>
                <a:cxn ang="0">
                  <a:pos x="454" y="240"/>
                </a:cxn>
                <a:cxn ang="0">
                  <a:pos x="454" y="280"/>
                </a:cxn>
                <a:cxn ang="0">
                  <a:pos x="440" y="332"/>
                </a:cxn>
                <a:cxn ang="0">
                  <a:pos x="412" y="382"/>
                </a:cxn>
                <a:cxn ang="0">
                  <a:pos x="372" y="420"/>
                </a:cxn>
                <a:cxn ang="0">
                  <a:pos x="320" y="446"/>
                </a:cxn>
                <a:cxn ang="0">
                  <a:pos x="260" y="456"/>
                </a:cxn>
                <a:cxn ang="0">
                  <a:pos x="218" y="452"/>
                </a:cxn>
                <a:cxn ang="0">
                  <a:pos x="164" y="430"/>
                </a:cxn>
                <a:cxn ang="0">
                  <a:pos x="120" y="396"/>
                </a:cxn>
                <a:cxn ang="0">
                  <a:pos x="88" y="350"/>
                </a:cxn>
                <a:cxn ang="0">
                  <a:pos x="68" y="298"/>
                </a:cxn>
                <a:cxn ang="0">
                  <a:pos x="64" y="262"/>
                </a:cxn>
                <a:cxn ang="0">
                  <a:pos x="72" y="200"/>
                </a:cxn>
                <a:cxn ang="0">
                  <a:pos x="96" y="150"/>
                </a:cxn>
                <a:cxn ang="0">
                  <a:pos x="134" y="108"/>
                </a:cxn>
                <a:cxn ang="0">
                  <a:pos x="182" y="80"/>
                </a:cxn>
                <a:cxn ang="0">
                  <a:pos x="240" y="66"/>
                </a:cxn>
              </a:cxnLst>
              <a:rect l="0" t="0" r="r" b="b"/>
              <a:pathLst>
                <a:path w="504" h="506">
                  <a:moveTo>
                    <a:pt x="504" y="262"/>
                  </a:moveTo>
                  <a:lnTo>
                    <a:pt x="504" y="262"/>
                  </a:lnTo>
                  <a:lnTo>
                    <a:pt x="502" y="234"/>
                  </a:lnTo>
                  <a:lnTo>
                    <a:pt x="498" y="208"/>
                  </a:lnTo>
                  <a:lnTo>
                    <a:pt x="492" y="182"/>
                  </a:lnTo>
                  <a:lnTo>
                    <a:pt x="484" y="158"/>
                  </a:lnTo>
                  <a:lnTo>
                    <a:pt x="474" y="136"/>
                  </a:lnTo>
                  <a:lnTo>
                    <a:pt x="462" y="114"/>
                  </a:lnTo>
                  <a:lnTo>
                    <a:pt x="446" y="94"/>
                  </a:lnTo>
                  <a:lnTo>
                    <a:pt x="430" y="76"/>
                  </a:lnTo>
                  <a:lnTo>
                    <a:pt x="414" y="60"/>
                  </a:lnTo>
                  <a:lnTo>
                    <a:pt x="394" y="44"/>
                  </a:lnTo>
                  <a:lnTo>
                    <a:pt x="374" y="32"/>
                  </a:lnTo>
                  <a:lnTo>
                    <a:pt x="354" y="20"/>
                  </a:lnTo>
                  <a:lnTo>
                    <a:pt x="330" y="12"/>
                  </a:lnTo>
                  <a:lnTo>
                    <a:pt x="308" y="6"/>
                  </a:lnTo>
                  <a:lnTo>
                    <a:pt x="284" y="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34" y="2"/>
                  </a:lnTo>
                  <a:lnTo>
                    <a:pt x="206" y="6"/>
                  </a:lnTo>
                  <a:lnTo>
                    <a:pt x="182" y="12"/>
                  </a:lnTo>
                  <a:lnTo>
                    <a:pt x="158" y="20"/>
                  </a:lnTo>
                  <a:lnTo>
                    <a:pt x="134" y="32"/>
                  </a:lnTo>
                  <a:lnTo>
                    <a:pt x="114" y="44"/>
                  </a:lnTo>
                  <a:lnTo>
                    <a:pt x="94" y="60"/>
                  </a:lnTo>
                  <a:lnTo>
                    <a:pt x="76" y="76"/>
                  </a:lnTo>
                  <a:lnTo>
                    <a:pt x="58" y="94"/>
                  </a:lnTo>
                  <a:lnTo>
                    <a:pt x="44" y="114"/>
                  </a:lnTo>
                  <a:lnTo>
                    <a:pt x="30" y="136"/>
                  </a:lnTo>
                  <a:lnTo>
                    <a:pt x="20" y="158"/>
                  </a:lnTo>
                  <a:lnTo>
                    <a:pt x="12" y="182"/>
                  </a:lnTo>
                  <a:lnTo>
                    <a:pt x="4" y="208"/>
                  </a:lnTo>
                  <a:lnTo>
                    <a:pt x="2" y="234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2" y="286"/>
                  </a:lnTo>
                  <a:lnTo>
                    <a:pt x="4" y="308"/>
                  </a:lnTo>
                  <a:lnTo>
                    <a:pt x="12" y="332"/>
                  </a:lnTo>
                  <a:lnTo>
                    <a:pt x="20" y="354"/>
                  </a:lnTo>
                  <a:lnTo>
                    <a:pt x="30" y="376"/>
                  </a:lnTo>
                  <a:lnTo>
                    <a:pt x="44" y="396"/>
                  </a:lnTo>
                  <a:lnTo>
                    <a:pt x="58" y="414"/>
                  </a:lnTo>
                  <a:lnTo>
                    <a:pt x="76" y="432"/>
                  </a:lnTo>
                  <a:lnTo>
                    <a:pt x="94" y="448"/>
                  </a:lnTo>
                  <a:lnTo>
                    <a:pt x="114" y="462"/>
                  </a:lnTo>
                  <a:lnTo>
                    <a:pt x="134" y="474"/>
                  </a:lnTo>
                  <a:lnTo>
                    <a:pt x="158" y="486"/>
                  </a:lnTo>
                  <a:lnTo>
                    <a:pt x="182" y="494"/>
                  </a:lnTo>
                  <a:lnTo>
                    <a:pt x="206" y="500"/>
                  </a:lnTo>
                  <a:lnTo>
                    <a:pt x="234" y="504"/>
                  </a:lnTo>
                  <a:lnTo>
                    <a:pt x="260" y="506"/>
                  </a:lnTo>
                  <a:lnTo>
                    <a:pt x="260" y="506"/>
                  </a:lnTo>
                  <a:lnTo>
                    <a:pt x="284" y="504"/>
                  </a:lnTo>
                  <a:lnTo>
                    <a:pt x="308" y="500"/>
                  </a:lnTo>
                  <a:lnTo>
                    <a:pt x="330" y="494"/>
                  </a:lnTo>
                  <a:lnTo>
                    <a:pt x="354" y="486"/>
                  </a:lnTo>
                  <a:lnTo>
                    <a:pt x="374" y="474"/>
                  </a:lnTo>
                  <a:lnTo>
                    <a:pt x="394" y="462"/>
                  </a:lnTo>
                  <a:lnTo>
                    <a:pt x="414" y="448"/>
                  </a:lnTo>
                  <a:lnTo>
                    <a:pt x="430" y="432"/>
                  </a:lnTo>
                  <a:lnTo>
                    <a:pt x="446" y="414"/>
                  </a:lnTo>
                  <a:lnTo>
                    <a:pt x="462" y="396"/>
                  </a:lnTo>
                  <a:lnTo>
                    <a:pt x="474" y="376"/>
                  </a:lnTo>
                  <a:lnTo>
                    <a:pt x="484" y="354"/>
                  </a:lnTo>
                  <a:lnTo>
                    <a:pt x="492" y="332"/>
                  </a:lnTo>
                  <a:lnTo>
                    <a:pt x="498" y="308"/>
                  </a:lnTo>
                  <a:lnTo>
                    <a:pt x="502" y="286"/>
                  </a:lnTo>
                  <a:lnTo>
                    <a:pt x="504" y="262"/>
                  </a:lnTo>
                  <a:lnTo>
                    <a:pt x="504" y="262"/>
                  </a:lnTo>
                  <a:close/>
                  <a:moveTo>
                    <a:pt x="260" y="66"/>
                  </a:moveTo>
                  <a:lnTo>
                    <a:pt x="260" y="66"/>
                  </a:lnTo>
                  <a:lnTo>
                    <a:pt x="280" y="66"/>
                  </a:lnTo>
                  <a:lnTo>
                    <a:pt x="302" y="70"/>
                  </a:lnTo>
                  <a:lnTo>
                    <a:pt x="320" y="74"/>
                  </a:lnTo>
                  <a:lnTo>
                    <a:pt x="338" y="80"/>
                  </a:lnTo>
                  <a:lnTo>
                    <a:pt x="356" y="88"/>
                  </a:lnTo>
                  <a:lnTo>
                    <a:pt x="372" y="98"/>
                  </a:lnTo>
                  <a:lnTo>
                    <a:pt x="386" y="108"/>
                  </a:lnTo>
                  <a:lnTo>
                    <a:pt x="400" y="120"/>
                  </a:lnTo>
                  <a:lnTo>
                    <a:pt x="412" y="134"/>
                  </a:lnTo>
                  <a:lnTo>
                    <a:pt x="424" y="150"/>
                  </a:lnTo>
                  <a:lnTo>
                    <a:pt x="432" y="166"/>
                  </a:lnTo>
                  <a:lnTo>
                    <a:pt x="440" y="182"/>
                  </a:lnTo>
                  <a:lnTo>
                    <a:pt x="446" y="200"/>
                  </a:lnTo>
                  <a:lnTo>
                    <a:pt x="452" y="220"/>
                  </a:lnTo>
                  <a:lnTo>
                    <a:pt x="454" y="240"/>
                  </a:lnTo>
                  <a:lnTo>
                    <a:pt x="456" y="262"/>
                  </a:lnTo>
                  <a:lnTo>
                    <a:pt x="456" y="262"/>
                  </a:lnTo>
                  <a:lnTo>
                    <a:pt x="454" y="280"/>
                  </a:lnTo>
                  <a:lnTo>
                    <a:pt x="452" y="298"/>
                  </a:lnTo>
                  <a:lnTo>
                    <a:pt x="446" y="316"/>
                  </a:lnTo>
                  <a:lnTo>
                    <a:pt x="440" y="332"/>
                  </a:lnTo>
                  <a:lnTo>
                    <a:pt x="432" y="350"/>
                  </a:lnTo>
                  <a:lnTo>
                    <a:pt x="424" y="366"/>
                  </a:lnTo>
                  <a:lnTo>
                    <a:pt x="412" y="382"/>
                  </a:lnTo>
                  <a:lnTo>
                    <a:pt x="400" y="396"/>
                  </a:lnTo>
                  <a:lnTo>
                    <a:pt x="386" y="408"/>
                  </a:lnTo>
                  <a:lnTo>
                    <a:pt x="372" y="420"/>
                  </a:lnTo>
                  <a:lnTo>
                    <a:pt x="356" y="430"/>
                  </a:lnTo>
                  <a:lnTo>
                    <a:pt x="338" y="440"/>
                  </a:lnTo>
                  <a:lnTo>
                    <a:pt x="320" y="446"/>
                  </a:lnTo>
                  <a:lnTo>
                    <a:pt x="302" y="452"/>
                  </a:lnTo>
                  <a:lnTo>
                    <a:pt x="280" y="456"/>
                  </a:lnTo>
                  <a:lnTo>
                    <a:pt x="260" y="456"/>
                  </a:lnTo>
                  <a:lnTo>
                    <a:pt x="260" y="456"/>
                  </a:lnTo>
                  <a:lnTo>
                    <a:pt x="240" y="456"/>
                  </a:lnTo>
                  <a:lnTo>
                    <a:pt x="218" y="452"/>
                  </a:lnTo>
                  <a:lnTo>
                    <a:pt x="200" y="446"/>
                  </a:lnTo>
                  <a:lnTo>
                    <a:pt x="182" y="440"/>
                  </a:lnTo>
                  <a:lnTo>
                    <a:pt x="164" y="430"/>
                  </a:lnTo>
                  <a:lnTo>
                    <a:pt x="148" y="420"/>
                  </a:lnTo>
                  <a:lnTo>
                    <a:pt x="134" y="408"/>
                  </a:lnTo>
                  <a:lnTo>
                    <a:pt x="120" y="396"/>
                  </a:lnTo>
                  <a:lnTo>
                    <a:pt x="108" y="382"/>
                  </a:lnTo>
                  <a:lnTo>
                    <a:pt x="96" y="366"/>
                  </a:lnTo>
                  <a:lnTo>
                    <a:pt x="88" y="350"/>
                  </a:lnTo>
                  <a:lnTo>
                    <a:pt x="80" y="332"/>
                  </a:lnTo>
                  <a:lnTo>
                    <a:pt x="72" y="316"/>
                  </a:lnTo>
                  <a:lnTo>
                    <a:pt x="68" y="298"/>
                  </a:lnTo>
                  <a:lnTo>
                    <a:pt x="66" y="280"/>
                  </a:lnTo>
                  <a:lnTo>
                    <a:pt x="64" y="262"/>
                  </a:lnTo>
                  <a:lnTo>
                    <a:pt x="64" y="262"/>
                  </a:lnTo>
                  <a:lnTo>
                    <a:pt x="66" y="240"/>
                  </a:lnTo>
                  <a:lnTo>
                    <a:pt x="68" y="220"/>
                  </a:lnTo>
                  <a:lnTo>
                    <a:pt x="72" y="200"/>
                  </a:lnTo>
                  <a:lnTo>
                    <a:pt x="80" y="182"/>
                  </a:lnTo>
                  <a:lnTo>
                    <a:pt x="88" y="166"/>
                  </a:lnTo>
                  <a:lnTo>
                    <a:pt x="96" y="150"/>
                  </a:lnTo>
                  <a:lnTo>
                    <a:pt x="108" y="134"/>
                  </a:lnTo>
                  <a:lnTo>
                    <a:pt x="120" y="120"/>
                  </a:lnTo>
                  <a:lnTo>
                    <a:pt x="134" y="108"/>
                  </a:lnTo>
                  <a:lnTo>
                    <a:pt x="148" y="98"/>
                  </a:lnTo>
                  <a:lnTo>
                    <a:pt x="164" y="88"/>
                  </a:lnTo>
                  <a:lnTo>
                    <a:pt x="182" y="80"/>
                  </a:lnTo>
                  <a:lnTo>
                    <a:pt x="200" y="74"/>
                  </a:lnTo>
                  <a:lnTo>
                    <a:pt x="218" y="70"/>
                  </a:lnTo>
                  <a:lnTo>
                    <a:pt x="240" y="66"/>
                  </a:lnTo>
                  <a:lnTo>
                    <a:pt x="260" y="66"/>
                  </a:lnTo>
                  <a:lnTo>
                    <a:pt x="260" y="6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84"/>
            <p:cNvSpPr>
              <a:spLocks/>
            </p:cNvSpPr>
            <p:nvPr/>
          </p:nvSpPr>
          <p:spPr bwMode="auto">
            <a:xfrm>
              <a:off x="9324972" y="1077915"/>
              <a:ext cx="1187450" cy="1679577"/>
            </a:xfrm>
            <a:custGeom>
              <a:avLst/>
              <a:gdLst/>
              <a:ahLst/>
              <a:cxnLst>
                <a:cxn ang="0">
                  <a:pos x="748" y="1058"/>
                </a:cxn>
                <a:cxn ang="0">
                  <a:pos x="308" y="0"/>
                </a:cxn>
                <a:cxn ang="0">
                  <a:pos x="0" y="228"/>
                </a:cxn>
                <a:cxn ang="0">
                  <a:pos x="748" y="1058"/>
                </a:cxn>
              </a:cxnLst>
              <a:rect l="0" t="0" r="r" b="b"/>
              <a:pathLst>
                <a:path w="748" h="1058">
                  <a:moveTo>
                    <a:pt x="748" y="1058"/>
                  </a:moveTo>
                  <a:lnTo>
                    <a:pt x="308" y="0"/>
                  </a:lnTo>
                  <a:lnTo>
                    <a:pt x="0" y="228"/>
                  </a:lnTo>
                  <a:lnTo>
                    <a:pt x="748" y="105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85"/>
            <p:cNvSpPr>
              <a:spLocks/>
            </p:cNvSpPr>
            <p:nvPr/>
          </p:nvSpPr>
          <p:spPr bwMode="auto">
            <a:xfrm>
              <a:off x="9144000" y="817563"/>
              <a:ext cx="669924" cy="622300"/>
            </a:xfrm>
            <a:custGeom>
              <a:avLst/>
              <a:gdLst/>
              <a:ahLst/>
              <a:cxnLst>
                <a:cxn ang="0">
                  <a:pos x="0" y="278"/>
                </a:cxn>
                <a:cxn ang="0">
                  <a:pos x="114" y="392"/>
                </a:cxn>
                <a:cxn ang="0">
                  <a:pos x="422" y="164"/>
                </a:cxn>
                <a:cxn ang="0">
                  <a:pos x="358" y="0"/>
                </a:cxn>
                <a:cxn ang="0">
                  <a:pos x="0" y="278"/>
                </a:cxn>
              </a:cxnLst>
              <a:rect l="0" t="0" r="r" b="b"/>
              <a:pathLst>
                <a:path w="422" h="392">
                  <a:moveTo>
                    <a:pt x="0" y="278"/>
                  </a:moveTo>
                  <a:lnTo>
                    <a:pt x="114" y="392"/>
                  </a:lnTo>
                  <a:lnTo>
                    <a:pt x="422" y="164"/>
                  </a:lnTo>
                  <a:lnTo>
                    <a:pt x="358" y="0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B3B8B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pic>
        <p:nvPicPr>
          <p:cNvPr id="35" name="그림 3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273" y="4549936"/>
            <a:ext cx="1907458" cy="2306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/>
          </p:cNvSpPr>
          <p:nvPr userDrawn="1"/>
        </p:nvSpPr>
        <p:spPr bwMode="auto">
          <a:xfrm>
            <a:off x="0" y="1373841"/>
            <a:ext cx="9144000" cy="5484159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내용 개체 틀 2"/>
          <p:cNvSpPr txBox="1">
            <a:spLocks/>
          </p:cNvSpPr>
          <p:nvPr userDrawn="1"/>
        </p:nvSpPr>
        <p:spPr>
          <a:xfrm>
            <a:off x="273285" y="1585732"/>
            <a:ext cx="8620585" cy="493961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ko-KR" altLang="en-US" sz="15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dirty="0">
              <a:solidFill>
                <a:srgbClr val="175079"/>
              </a:solidFill>
            </a:endParaRPr>
          </a:p>
          <a:p>
            <a:pPr lvl="1"/>
            <a:endParaRPr lang="en-US" altLang="ko-KR" sz="15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en-US" altLang="ko-KR" sz="1600" dirty="0" smtClean="0">
              <a:solidFill>
                <a:srgbClr val="175079"/>
              </a:solidFill>
            </a:endParaRPr>
          </a:p>
        </p:txBody>
      </p:sp>
      <p:sp>
        <p:nvSpPr>
          <p:cNvPr id="10" name="제목 8"/>
          <p:cNvSpPr txBox="1">
            <a:spLocks/>
          </p:cNvSpPr>
          <p:nvPr userDrawn="1"/>
        </p:nvSpPr>
        <p:spPr>
          <a:xfrm>
            <a:off x="251520" y="289706"/>
            <a:ext cx="8642350" cy="430887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lnSpc>
                <a:spcPct val="80000"/>
              </a:lnSpc>
              <a:spcBef>
                <a:spcPct val="0"/>
              </a:spcBef>
              <a:tabLst>
                <a:tab pos="177800" algn="l"/>
                <a:tab pos="803275" algn="l"/>
              </a:tabLst>
              <a:defRPr/>
            </a:pPr>
            <a:endParaRPr lang="en-US" altLang="ko-KR" sz="4000" b="1" dirty="0" smtClean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15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831000" y="6611000"/>
            <a:ext cx="2133600" cy="240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3E208-3B10-45C3-AB64-9D3429F1AD1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7" name="텍스트 개체 틀 3"/>
          <p:cNvSpPr>
            <a:spLocks noGrp="1"/>
          </p:cNvSpPr>
          <p:nvPr>
            <p:ph idx="1" hasCustomPrompt="1"/>
          </p:nvPr>
        </p:nvSpPr>
        <p:spPr>
          <a:xfrm>
            <a:off x="329874" y="990788"/>
            <a:ext cx="8571053" cy="5458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18" name="슬라이드 번호 개체 틀 4"/>
          <p:cNvSpPr txBox="1">
            <a:spLocks/>
          </p:cNvSpPr>
          <p:nvPr userDrawn="1"/>
        </p:nvSpPr>
        <p:spPr>
          <a:xfrm>
            <a:off x="6831000" y="6611001"/>
            <a:ext cx="2133600" cy="240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6B130F-A908-445E-8E7B-906E66EDCC1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9" name="제목 개체 틀 2"/>
          <p:cNvSpPr txBox="1">
            <a:spLocks/>
          </p:cNvSpPr>
          <p:nvPr userDrawn="1"/>
        </p:nvSpPr>
        <p:spPr>
          <a:xfrm>
            <a:off x="459129" y="927905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kumimoji="1" lang="ko-KR" altLang="en-US" sz="1600" kern="1200" dirty="0">
              <a:solidFill>
                <a:schemeClr val="bg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21" name="제목 개체 틀 2"/>
          <p:cNvSpPr txBox="1">
            <a:spLocks/>
          </p:cNvSpPr>
          <p:nvPr userDrawn="1"/>
        </p:nvSpPr>
        <p:spPr>
          <a:xfrm>
            <a:off x="297075" y="924763"/>
            <a:ext cx="8696454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endParaRPr lang="ko-KR" altLang="en-US" sz="1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평행 사변형 6"/>
          <p:cNvSpPr/>
          <p:nvPr userDrawn="1"/>
        </p:nvSpPr>
        <p:spPr>
          <a:xfrm flipH="1" flipV="1">
            <a:off x="-6054" y="180975"/>
            <a:ext cx="8970542" cy="597922"/>
          </a:xfrm>
          <a:custGeom>
            <a:avLst/>
            <a:gdLst>
              <a:gd name="connsiteX0" fmla="*/ 0 w 8964488"/>
              <a:gd name="connsiteY0" fmla="*/ 588397 h 588397"/>
              <a:gd name="connsiteX1" fmla="*/ 584496 w 8964488"/>
              <a:gd name="connsiteY1" fmla="*/ 0 h 588397"/>
              <a:gd name="connsiteX2" fmla="*/ 8964488 w 8964488"/>
              <a:gd name="connsiteY2" fmla="*/ 0 h 588397"/>
              <a:gd name="connsiteX3" fmla="*/ 8379992 w 8964488"/>
              <a:gd name="connsiteY3" fmla="*/ 588397 h 588397"/>
              <a:gd name="connsiteX4" fmla="*/ 0 w 8964488"/>
              <a:gd name="connsiteY4" fmla="*/ 588397 h 588397"/>
              <a:gd name="connsiteX0" fmla="*/ 0 w 8970542"/>
              <a:gd name="connsiteY0" fmla="*/ 588397 h 597922"/>
              <a:gd name="connsiteX1" fmla="*/ 584496 w 8970542"/>
              <a:gd name="connsiteY1" fmla="*/ 0 h 597922"/>
              <a:gd name="connsiteX2" fmla="*/ 8964488 w 8970542"/>
              <a:gd name="connsiteY2" fmla="*/ 0 h 597922"/>
              <a:gd name="connsiteX3" fmla="*/ 8970542 w 8970542"/>
              <a:gd name="connsiteY3" fmla="*/ 597922 h 597922"/>
              <a:gd name="connsiteX4" fmla="*/ 0 w 8970542"/>
              <a:gd name="connsiteY4" fmla="*/ 588397 h 59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70542" h="597922">
                <a:moveTo>
                  <a:pt x="0" y="588397"/>
                </a:moveTo>
                <a:lnTo>
                  <a:pt x="584496" y="0"/>
                </a:lnTo>
                <a:lnTo>
                  <a:pt x="8964488" y="0"/>
                </a:lnTo>
                <a:lnTo>
                  <a:pt x="8970542" y="597922"/>
                </a:lnTo>
                <a:lnTo>
                  <a:pt x="0" y="588397"/>
                </a:lnTo>
                <a:close/>
              </a:path>
            </a:pathLst>
          </a:custGeom>
          <a:gradFill>
            <a:gsLst>
              <a:gs pos="86000">
                <a:srgbClr val="1D7990"/>
              </a:gs>
              <a:gs pos="18000">
                <a:srgbClr val="259AAE"/>
              </a:gs>
              <a:gs pos="0">
                <a:srgbClr val="6EC1CF"/>
              </a:gs>
              <a:gs pos="100000">
                <a:srgbClr val="1E7E97">
                  <a:lumMod val="77000"/>
                </a:srgbClr>
              </a:gs>
            </a:gsLst>
            <a:lin ang="0" scaled="1"/>
          </a:gradFill>
          <a:ln>
            <a:noFill/>
          </a:ln>
          <a:effectLst>
            <a:outerShdw blurRad="1905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sp>
        <p:nvSpPr>
          <p:cNvPr id="22" name="Rectangle 13"/>
          <p:cNvSpPr>
            <a:spLocks noChangeArrowheads="1"/>
          </p:cNvSpPr>
          <p:nvPr userDrawn="1"/>
        </p:nvSpPr>
        <p:spPr bwMode="auto">
          <a:xfrm flipV="1">
            <a:off x="8360817" y="0"/>
            <a:ext cx="597600" cy="190500"/>
          </a:xfrm>
          <a:prstGeom prst="rect">
            <a:avLst/>
          </a:prstGeom>
          <a:gradFill flip="none" rotWithShape="1">
            <a:gsLst>
              <a:gs pos="0">
                <a:srgbClr val="1F849C">
                  <a:lumMod val="85000"/>
                </a:srgbClr>
              </a:gs>
              <a:gs pos="100000">
                <a:srgbClr val="1E7E97">
                  <a:lumMod val="8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sp>
        <p:nvSpPr>
          <p:cNvPr id="23" name="텍스트 개체 틀 18"/>
          <p:cNvSpPr>
            <a:spLocks noGrp="1"/>
          </p:cNvSpPr>
          <p:nvPr>
            <p:ph type="body" sz="quarter" idx="10" hasCustomPrompt="1"/>
          </p:nvPr>
        </p:nvSpPr>
        <p:spPr>
          <a:xfrm>
            <a:off x="617516" y="310038"/>
            <a:ext cx="7338859" cy="408323"/>
          </a:xfrm>
          <a:prstGeom prst="rect">
            <a:avLst/>
          </a:prstGeom>
        </p:spPr>
        <p:txBody>
          <a:bodyPr lIns="0" tIns="0" rIns="0" bIns="0">
            <a:norm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marL="0" indent="0">
              <a:buNone/>
              <a:defRPr sz="2400" b="1" baseline="0">
                <a:solidFill>
                  <a:schemeClr val="bg1"/>
                </a:solidFill>
                <a:effectLst>
                  <a:outerShdw blurRad="25400" dist="12700" dir="2700000" algn="tl" rotWithShape="0">
                    <a:prstClr val="black">
                      <a:alpha val="80000"/>
                    </a:prstClr>
                  </a:outerShdw>
                </a:effectLst>
                <a:latin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altLang="ko-KR" dirty="0" smtClean="0"/>
              <a:t>Slide Main title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71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그림 76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" name="그룹 78"/>
          <p:cNvGrpSpPr/>
          <p:nvPr userDrawn="1"/>
        </p:nvGrpSpPr>
        <p:grpSpPr>
          <a:xfrm>
            <a:off x="0" y="4329950"/>
            <a:ext cx="9144000" cy="2528048"/>
            <a:chOff x="0" y="4329950"/>
            <a:chExt cx="9144000" cy="2528048"/>
          </a:xfrm>
        </p:grpSpPr>
        <p:sp>
          <p:nvSpPr>
            <p:cNvPr id="57" name="직사각형 56"/>
            <p:cNvSpPr/>
            <p:nvPr userDrawn="1"/>
          </p:nvSpPr>
          <p:spPr>
            <a:xfrm>
              <a:off x="0" y="4545105"/>
              <a:ext cx="9144000" cy="2312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 userDrawn="1"/>
          </p:nvSpPr>
          <p:spPr>
            <a:xfrm>
              <a:off x="4435406" y="4329950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/>
          <p:cNvGrpSpPr/>
          <p:nvPr userDrawn="1"/>
        </p:nvGrpSpPr>
        <p:grpSpPr>
          <a:xfrm>
            <a:off x="3299206" y="994175"/>
            <a:ext cx="2537530" cy="2231168"/>
            <a:chOff x="3510225" y="561153"/>
            <a:chExt cx="2115492" cy="1860084"/>
          </a:xfrm>
        </p:grpSpPr>
        <p:grpSp>
          <p:nvGrpSpPr>
            <p:cNvPr id="60" name="그룹 66"/>
            <p:cNvGrpSpPr/>
            <p:nvPr/>
          </p:nvGrpSpPr>
          <p:grpSpPr>
            <a:xfrm>
              <a:off x="3510225" y="1480323"/>
              <a:ext cx="717510" cy="397920"/>
              <a:chOff x="625475" y="1627188"/>
              <a:chExt cx="1454150" cy="806450"/>
            </a:xfrm>
          </p:grpSpPr>
          <p:sp>
            <p:nvSpPr>
              <p:cNvPr id="75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1" name="그룹 67"/>
            <p:cNvGrpSpPr/>
            <p:nvPr/>
          </p:nvGrpSpPr>
          <p:grpSpPr>
            <a:xfrm>
              <a:off x="4838086" y="1880931"/>
              <a:ext cx="787631" cy="436809"/>
              <a:chOff x="625475" y="1627188"/>
              <a:chExt cx="1454150" cy="806450"/>
            </a:xfrm>
          </p:grpSpPr>
          <p:sp>
            <p:nvSpPr>
              <p:cNvPr id="73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2" name="그룹 62"/>
            <p:cNvGrpSpPr/>
            <p:nvPr/>
          </p:nvGrpSpPr>
          <p:grpSpPr>
            <a:xfrm>
              <a:off x="3835935" y="561153"/>
              <a:ext cx="1406082" cy="1860084"/>
              <a:chOff x="3813990" y="561153"/>
              <a:chExt cx="1406082" cy="1860084"/>
            </a:xfrm>
          </p:grpSpPr>
          <p:grpSp>
            <p:nvGrpSpPr>
              <p:cNvPr id="63" name="그룹 151"/>
              <p:cNvGrpSpPr/>
              <p:nvPr userDrawn="1"/>
            </p:nvGrpSpPr>
            <p:grpSpPr>
              <a:xfrm rot="20254284">
                <a:off x="3813990" y="561153"/>
                <a:ext cx="1406082" cy="1860084"/>
                <a:chOff x="3308350" y="1076325"/>
                <a:chExt cx="2025650" cy="2679700"/>
              </a:xfrm>
            </p:grpSpPr>
            <p:sp>
              <p:nvSpPr>
                <p:cNvPr id="69" name="Freeform 9"/>
                <p:cNvSpPr>
                  <a:spLocks/>
                </p:cNvSpPr>
                <p:nvPr userDrawn="1"/>
              </p:nvSpPr>
              <p:spPr bwMode="auto">
                <a:xfrm>
                  <a:off x="3308350" y="1076325"/>
                  <a:ext cx="2025650" cy="2679700"/>
                </a:xfrm>
                <a:custGeom>
                  <a:avLst/>
                  <a:gdLst/>
                  <a:ahLst/>
                  <a:cxnLst>
                    <a:cxn ang="0">
                      <a:pos x="742" y="1636"/>
                    </a:cxn>
                    <a:cxn ang="0">
                      <a:pos x="742" y="1636"/>
                    </a:cxn>
                    <a:cxn ang="0">
                      <a:pos x="734" y="1650"/>
                    </a:cxn>
                    <a:cxn ang="0">
                      <a:pos x="726" y="1662"/>
                    </a:cxn>
                    <a:cxn ang="0">
                      <a:pos x="714" y="1672"/>
                    </a:cxn>
                    <a:cxn ang="0">
                      <a:pos x="702" y="1680"/>
                    </a:cxn>
                    <a:cxn ang="0">
                      <a:pos x="690" y="1686"/>
                    </a:cxn>
                    <a:cxn ang="0">
                      <a:pos x="676" y="1688"/>
                    </a:cxn>
                    <a:cxn ang="0">
                      <a:pos x="664" y="1688"/>
                    </a:cxn>
                    <a:cxn ang="0">
                      <a:pos x="650" y="1684"/>
                    </a:cxn>
                    <a:cxn ang="0">
                      <a:pos x="36" y="1432"/>
                    </a:cxn>
                    <a:cxn ang="0">
                      <a:pos x="36" y="1432"/>
                    </a:cxn>
                    <a:cxn ang="0">
                      <a:pos x="26" y="1426"/>
                    </a:cxn>
                    <a:cxn ang="0">
                      <a:pos x="16" y="1416"/>
                    </a:cxn>
                    <a:cxn ang="0">
                      <a:pos x="8" y="1406"/>
                    </a:cxn>
                    <a:cxn ang="0">
                      <a:pos x="2" y="1394"/>
                    </a:cxn>
                    <a:cxn ang="0">
                      <a:pos x="0" y="1380"/>
                    </a:cxn>
                    <a:cxn ang="0">
                      <a:pos x="0" y="1364"/>
                    </a:cxn>
                    <a:cxn ang="0">
                      <a:pos x="2" y="1350"/>
                    </a:cxn>
                    <a:cxn ang="0">
                      <a:pos x="6" y="1334"/>
                    </a:cxn>
                    <a:cxn ang="0">
                      <a:pos x="532" y="52"/>
                    </a:cxn>
                    <a:cxn ang="0">
                      <a:pos x="532" y="52"/>
                    </a:cxn>
                    <a:cxn ang="0">
                      <a:pos x="540" y="38"/>
                    </a:cxn>
                    <a:cxn ang="0">
                      <a:pos x="550" y="26"/>
                    </a:cxn>
                    <a:cxn ang="0">
                      <a:pos x="560" y="16"/>
                    </a:cxn>
                    <a:cxn ang="0">
                      <a:pos x="572" y="8"/>
                    </a:cxn>
                    <a:cxn ang="0">
                      <a:pos x="584" y="2"/>
                    </a:cxn>
                    <a:cxn ang="0">
                      <a:pos x="598" y="0"/>
                    </a:cxn>
                    <a:cxn ang="0">
                      <a:pos x="610" y="0"/>
                    </a:cxn>
                    <a:cxn ang="0">
                      <a:pos x="624" y="4"/>
                    </a:cxn>
                    <a:cxn ang="0">
                      <a:pos x="1238" y="256"/>
                    </a:cxn>
                    <a:cxn ang="0">
                      <a:pos x="1238" y="256"/>
                    </a:cxn>
                    <a:cxn ang="0">
                      <a:pos x="1250" y="262"/>
                    </a:cxn>
                    <a:cxn ang="0">
                      <a:pos x="1260" y="272"/>
                    </a:cxn>
                    <a:cxn ang="0">
                      <a:pos x="1266" y="282"/>
                    </a:cxn>
                    <a:cxn ang="0">
                      <a:pos x="1272" y="296"/>
                    </a:cxn>
                    <a:cxn ang="0">
                      <a:pos x="1274" y="310"/>
                    </a:cxn>
                    <a:cxn ang="0">
                      <a:pos x="1276" y="324"/>
                    </a:cxn>
                    <a:cxn ang="0">
                      <a:pos x="1274" y="340"/>
                    </a:cxn>
                    <a:cxn ang="0">
                      <a:pos x="1268" y="354"/>
                    </a:cxn>
                    <a:cxn ang="0">
                      <a:pos x="742" y="1636"/>
                    </a:cxn>
                  </a:cxnLst>
                  <a:rect l="0" t="0" r="r" b="b"/>
                  <a:pathLst>
                    <a:path w="1276" h="1688">
                      <a:moveTo>
                        <a:pt x="742" y="1636"/>
                      </a:moveTo>
                      <a:lnTo>
                        <a:pt x="742" y="1636"/>
                      </a:lnTo>
                      <a:lnTo>
                        <a:pt x="734" y="1650"/>
                      </a:lnTo>
                      <a:lnTo>
                        <a:pt x="726" y="1662"/>
                      </a:lnTo>
                      <a:lnTo>
                        <a:pt x="714" y="1672"/>
                      </a:lnTo>
                      <a:lnTo>
                        <a:pt x="702" y="1680"/>
                      </a:lnTo>
                      <a:lnTo>
                        <a:pt x="690" y="1686"/>
                      </a:lnTo>
                      <a:lnTo>
                        <a:pt x="676" y="1688"/>
                      </a:lnTo>
                      <a:lnTo>
                        <a:pt x="664" y="1688"/>
                      </a:lnTo>
                      <a:lnTo>
                        <a:pt x="650" y="1684"/>
                      </a:lnTo>
                      <a:lnTo>
                        <a:pt x="36" y="1432"/>
                      </a:lnTo>
                      <a:lnTo>
                        <a:pt x="36" y="1432"/>
                      </a:lnTo>
                      <a:lnTo>
                        <a:pt x="26" y="1426"/>
                      </a:lnTo>
                      <a:lnTo>
                        <a:pt x="16" y="1416"/>
                      </a:lnTo>
                      <a:lnTo>
                        <a:pt x="8" y="1406"/>
                      </a:lnTo>
                      <a:lnTo>
                        <a:pt x="2" y="1394"/>
                      </a:lnTo>
                      <a:lnTo>
                        <a:pt x="0" y="1380"/>
                      </a:lnTo>
                      <a:lnTo>
                        <a:pt x="0" y="1364"/>
                      </a:lnTo>
                      <a:lnTo>
                        <a:pt x="2" y="1350"/>
                      </a:lnTo>
                      <a:lnTo>
                        <a:pt x="6" y="1334"/>
                      </a:lnTo>
                      <a:lnTo>
                        <a:pt x="532" y="52"/>
                      </a:lnTo>
                      <a:lnTo>
                        <a:pt x="532" y="52"/>
                      </a:lnTo>
                      <a:lnTo>
                        <a:pt x="540" y="38"/>
                      </a:lnTo>
                      <a:lnTo>
                        <a:pt x="550" y="26"/>
                      </a:lnTo>
                      <a:lnTo>
                        <a:pt x="560" y="16"/>
                      </a:lnTo>
                      <a:lnTo>
                        <a:pt x="572" y="8"/>
                      </a:lnTo>
                      <a:lnTo>
                        <a:pt x="584" y="2"/>
                      </a:lnTo>
                      <a:lnTo>
                        <a:pt x="598" y="0"/>
                      </a:lnTo>
                      <a:lnTo>
                        <a:pt x="610" y="0"/>
                      </a:lnTo>
                      <a:lnTo>
                        <a:pt x="624" y="4"/>
                      </a:lnTo>
                      <a:lnTo>
                        <a:pt x="1238" y="256"/>
                      </a:lnTo>
                      <a:lnTo>
                        <a:pt x="1238" y="256"/>
                      </a:lnTo>
                      <a:lnTo>
                        <a:pt x="1250" y="262"/>
                      </a:lnTo>
                      <a:lnTo>
                        <a:pt x="1260" y="272"/>
                      </a:lnTo>
                      <a:lnTo>
                        <a:pt x="1266" y="282"/>
                      </a:lnTo>
                      <a:lnTo>
                        <a:pt x="1272" y="296"/>
                      </a:lnTo>
                      <a:lnTo>
                        <a:pt x="1274" y="310"/>
                      </a:lnTo>
                      <a:lnTo>
                        <a:pt x="1276" y="324"/>
                      </a:lnTo>
                      <a:lnTo>
                        <a:pt x="1274" y="340"/>
                      </a:lnTo>
                      <a:lnTo>
                        <a:pt x="1268" y="354"/>
                      </a:lnTo>
                      <a:lnTo>
                        <a:pt x="742" y="163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0" name="Freeform 10"/>
                <p:cNvSpPr>
                  <a:spLocks/>
                </p:cNvSpPr>
                <p:nvPr userDrawn="1"/>
              </p:nvSpPr>
              <p:spPr bwMode="auto">
                <a:xfrm>
                  <a:off x="3545860" y="1457961"/>
                  <a:ext cx="1569680" cy="1868805"/>
                </a:xfrm>
                <a:custGeom>
                  <a:avLst/>
                  <a:gdLst/>
                  <a:ahLst/>
                  <a:cxnLst>
                    <a:cxn ang="0">
                      <a:pos x="680" y="1228"/>
                    </a:cxn>
                    <a:cxn ang="0">
                      <a:pos x="680" y="1228"/>
                    </a:cxn>
                    <a:cxn ang="0">
                      <a:pos x="674" y="1238"/>
                    </a:cxn>
                    <a:cxn ang="0">
                      <a:pos x="668" y="1246"/>
                    </a:cxn>
                    <a:cxn ang="0">
                      <a:pos x="658" y="1254"/>
                    </a:cxn>
                    <a:cxn ang="0">
                      <a:pos x="648" y="1258"/>
                    </a:cxn>
                    <a:cxn ang="0">
                      <a:pos x="638" y="1262"/>
                    </a:cxn>
                    <a:cxn ang="0">
                      <a:pos x="626" y="1262"/>
                    </a:cxn>
                    <a:cxn ang="0">
                      <a:pos x="614" y="1260"/>
                    </a:cxn>
                    <a:cxn ang="0">
                      <a:pos x="602" y="1258"/>
                    </a:cxn>
                    <a:cxn ang="0">
                      <a:pos x="38" y="1026"/>
                    </a:cxn>
                    <a:cxn ang="0">
                      <a:pos x="38" y="1026"/>
                    </a:cxn>
                    <a:cxn ang="0">
                      <a:pos x="26" y="1020"/>
                    </a:cxn>
                    <a:cxn ang="0">
                      <a:pos x="18" y="1012"/>
                    </a:cxn>
                    <a:cxn ang="0">
                      <a:pos x="10" y="1004"/>
                    </a:cxn>
                    <a:cxn ang="0">
                      <a:pos x="4" y="994"/>
                    </a:cxn>
                    <a:cxn ang="0">
                      <a:pos x="0" y="984"/>
                    </a:cxn>
                    <a:cxn ang="0">
                      <a:pos x="0" y="972"/>
                    </a:cxn>
                    <a:cxn ang="0">
                      <a:pos x="0" y="960"/>
                    </a:cxn>
                    <a:cxn ang="0">
                      <a:pos x="4" y="950"/>
                    </a:cxn>
                    <a:cxn ang="0">
                      <a:pos x="380" y="34"/>
                    </a:cxn>
                    <a:cxn ang="0">
                      <a:pos x="380" y="34"/>
                    </a:cxn>
                    <a:cxn ang="0">
                      <a:pos x="384" y="24"/>
                    </a:cxn>
                    <a:cxn ang="0">
                      <a:pos x="392" y="16"/>
                    </a:cxn>
                    <a:cxn ang="0">
                      <a:pos x="400" y="10"/>
                    </a:cxn>
                    <a:cxn ang="0">
                      <a:pos x="412" y="4"/>
                    </a:cxn>
                    <a:cxn ang="0">
                      <a:pos x="422" y="2"/>
                    </a:cxn>
                    <a:cxn ang="0">
                      <a:pos x="434" y="0"/>
                    </a:cxn>
                    <a:cxn ang="0">
                      <a:pos x="446" y="2"/>
                    </a:cxn>
                    <a:cxn ang="0">
                      <a:pos x="456" y="6"/>
                    </a:cxn>
                    <a:cxn ang="0">
                      <a:pos x="1022" y="238"/>
                    </a:cxn>
                    <a:cxn ang="0">
                      <a:pos x="1022" y="238"/>
                    </a:cxn>
                    <a:cxn ang="0">
                      <a:pos x="1032" y="242"/>
                    </a:cxn>
                    <a:cxn ang="0">
                      <a:pos x="1042" y="250"/>
                    </a:cxn>
                    <a:cxn ang="0">
                      <a:pos x="1050" y="258"/>
                    </a:cxn>
                    <a:cxn ang="0">
                      <a:pos x="1054" y="268"/>
                    </a:cxn>
                    <a:cxn ang="0">
                      <a:pos x="1058" y="280"/>
                    </a:cxn>
                    <a:cxn ang="0">
                      <a:pos x="1060" y="290"/>
                    </a:cxn>
                    <a:cxn ang="0">
                      <a:pos x="1060" y="302"/>
                    </a:cxn>
                    <a:cxn ang="0">
                      <a:pos x="1056" y="312"/>
                    </a:cxn>
                    <a:cxn ang="0">
                      <a:pos x="680" y="1228"/>
                    </a:cxn>
                  </a:cxnLst>
                  <a:rect l="0" t="0" r="r" b="b"/>
                  <a:pathLst>
                    <a:path w="1060" h="1262">
                      <a:moveTo>
                        <a:pt x="680" y="1228"/>
                      </a:moveTo>
                      <a:lnTo>
                        <a:pt x="680" y="1228"/>
                      </a:lnTo>
                      <a:lnTo>
                        <a:pt x="674" y="1238"/>
                      </a:lnTo>
                      <a:lnTo>
                        <a:pt x="668" y="1246"/>
                      </a:lnTo>
                      <a:lnTo>
                        <a:pt x="658" y="1254"/>
                      </a:lnTo>
                      <a:lnTo>
                        <a:pt x="648" y="1258"/>
                      </a:lnTo>
                      <a:lnTo>
                        <a:pt x="638" y="1262"/>
                      </a:lnTo>
                      <a:lnTo>
                        <a:pt x="626" y="1262"/>
                      </a:lnTo>
                      <a:lnTo>
                        <a:pt x="614" y="1260"/>
                      </a:lnTo>
                      <a:lnTo>
                        <a:pt x="602" y="1258"/>
                      </a:lnTo>
                      <a:lnTo>
                        <a:pt x="38" y="1026"/>
                      </a:lnTo>
                      <a:lnTo>
                        <a:pt x="38" y="1026"/>
                      </a:lnTo>
                      <a:lnTo>
                        <a:pt x="26" y="1020"/>
                      </a:lnTo>
                      <a:lnTo>
                        <a:pt x="18" y="1012"/>
                      </a:lnTo>
                      <a:lnTo>
                        <a:pt x="10" y="1004"/>
                      </a:lnTo>
                      <a:lnTo>
                        <a:pt x="4" y="994"/>
                      </a:lnTo>
                      <a:lnTo>
                        <a:pt x="0" y="984"/>
                      </a:lnTo>
                      <a:lnTo>
                        <a:pt x="0" y="972"/>
                      </a:lnTo>
                      <a:lnTo>
                        <a:pt x="0" y="960"/>
                      </a:lnTo>
                      <a:lnTo>
                        <a:pt x="4" y="950"/>
                      </a:lnTo>
                      <a:lnTo>
                        <a:pt x="380" y="34"/>
                      </a:lnTo>
                      <a:lnTo>
                        <a:pt x="380" y="34"/>
                      </a:lnTo>
                      <a:lnTo>
                        <a:pt x="384" y="24"/>
                      </a:lnTo>
                      <a:lnTo>
                        <a:pt x="392" y="16"/>
                      </a:lnTo>
                      <a:lnTo>
                        <a:pt x="400" y="10"/>
                      </a:lnTo>
                      <a:lnTo>
                        <a:pt x="412" y="4"/>
                      </a:lnTo>
                      <a:lnTo>
                        <a:pt x="422" y="2"/>
                      </a:lnTo>
                      <a:lnTo>
                        <a:pt x="434" y="0"/>
                      </a:lnTo>
                      <a:lnTo>
                        <a:pt x="446" y="2"/>
                      </a:lnTo>
                      <a:lnTo>
                        <a:pt x="456" y="6"/>
                      </a:lnTo>
                      <a:lnTo>
                        <a:pt x="1022" y="238"/>
                      </a:lnTo>
                      <a:lnTo>
                        <a:pt x="1022" y="238"/>
                      </a:lnTo>
                      <a:lnTo>
                        <a:pt x="1032" y="242"/>
                      </a:lnTo>
                      <a:lnTo>
                        <a:pt x="1042" y="250"/>
                      </a:lnTo>
                      <a:lnTo>
                        <a:pt x="1050" y="258"/>
                      </a:lnTo>
                      <a:lnTo>
                        <a:pt x="1054" y="268"/>
                      </a:lnTo>
                      <a:lnTo>
                        <a:pt x="1058" y="280"/>
                      </a:lnTo>
                      <a:lnTo>
                        <a:pt x="1060" y="290"/>
                      </a:lnTo>
                      <a:lnTo>
                        <a:pt x="1060" y="302"/>
                      </a:lnTo>
                      <a:lnTo>
                        <a:pt x="1056" y="312"/>
                      </a:lnTo>
                      <a:lnTo>
                        <a:pt x="680" y="122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Freeform 11"/>
                <p:cNvSpPr>
                  <a:spLocks/>
                </p:cNvSpPr>
                <p:nvPr userDrawn="1"/>
              </p:nvSpPr>
              <p:spPr bwMode="auto">
                <a:xfrm>
                  <a:off x="4537075" y="1330325"/>
                  <a:ext cx="381000" cy="206375"/>
                </a:xfrm>
                <a:custGeom>
                  <a:avLst/>
                  <a:gdLst/>
                  <a:ahLst/>
                  <a:cxnLst>
                    <a:cxn ang="0">
                      <a:pos x="238" y="114"/>
                    </a:cxn>
                    <a:cxn ang="0">
                      <a:pos x="238" y="114"/>
                    </a:cxn>
                    <a:cxn ang="0">
                      <a:pos x="234" y="122"/>
                    </a:cxn>
                    <a:cxn ang="0">
                      <a:pos x="224" y="128"/>
                    </a:cxn>
                    <a:cxn ang="0">
                      <a:pos x="216" y="130"/>
                    </a:cxn>
                    <a:cxn ang="0">
                      <a:pos x="204" y="128"/>
                    </a:cxn>
                    <a:cxn ang="0">
                      <a:pos x="16" y="50"/>
                    </a:cxn>
                    <a:cxn ang="0">
                      <a:pos x="16" y="50"/>
                    </a:cxn>
                    <a:cxn ang="0">
                      <a:pos x="8" y="44"/>
                    </a:cxn>
                    <a:cxn ang="0">
                      <a:pos x="2" y="36"/>
                    </a:cxn>
                    <a:cxn ang="0">
                      <a:pos x="0" y="2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8" y="8"/>
                    </a:cxn>
                    <a:cxn ang="0">
                      <a:pos x="16" y="2"/>
                    </a:cxn>
                    <a:cxn ang="0">
                      <a:pos x="26" y="0"/>
                    </a:cxn>
                    <a:cxn ang="0">
                      <a:pos x="36" y="2"/>
                    </a:cxn>
                    <a:cxn ang="0">
                      <a:pos x="224" y="80"/>
                    </a:cxn>
                    <a:cxn ang="0">
                      <a:pos x="224" y="80"/>
                    </a:cxn>
                    <a:cxn ang="0">
                      <a:pos x="234" y="86"/>
                    </a:cxn>
                    <a:cxn ang="0">
                      <a:pos x="238" y="94"/>
                    </a:cxn>
                    <a:cxn ang="0">
                      <a:pos x="240" y="104"/>
                    </a:cxn>
                    <a:cxn ang="0">
                      <a:pos x="238" y="114"/>
                    </a:cxn>
                    <a:cxn ang="0">
                      <a:pos x="238" y="114"/>
                    </a:cxn>
                  </a:cxnLst>
                  <a:rect l="0" t="0" r="r" b="b"/>
                  <a:pathLst>
                    <a:path w="240" h="130">
                      <a:moveTo>
                        <a:pt x="238" y="114"/>
                      </a:moveTo>
                      <a:lnTo>
                        <a:pt x="238" y="114"/>
                      </a:lnTo>
                      <a:lnTo>
                        <a:pt x="234" y="122"/>
                      </a:lnTo>
                      <a:lnTo>
                        <a:pt x="224" y="128"/>
                      </a:lnTo>
                      <a:lnTo>
                        <a:pt x="216" y="130"/>
                      </a:lnTo>
                      <a:lnTo>
                        <a:pt x="204" y="128"/>
                      </a:lnTo>
                      <a:lnTo>
                        <a:pt x="16" y="50"/>
                      </a:lnTo>
                      <a:lnTo>
                        <a:pt x="16" y="50"/>
                      </a:lnTo>
                      <a:lnTo>
                        <a:pt x="8" y="44"/>
                      </a:lnTo>
                      <a:lnTo>
                        <a:pt x="2" y="36"/>
                      </a:lnTo>
                      <a:lnTo>
                        <a:pt x="0" y="2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8" y="8"/>
                      </a:lnTo>
                      <a:lnTo>
                        <a:pt x="16" y="2"/>
                      </a:lnTo>
                      <a:lnTo>
                        <a:pt x="26" y="0"/>
                      </a:lnTo>
                      <a:lnTo>
                        <a:pt x="36" y="2"/>
                      </a:lnTo>
                      <a:lnTo>
                        <a:pt x="224" y="80"/>
                      </a:lnTo>
                      <a:lnTo>
                        <a:pt x="224" y="80"/>
                      </a:lnTo>
                      <a:lnTo>
                        <a:pt x="234" y="86"/>
                      </a:lnTo>
                      <a:lnTo>
                        <a:pt x="238" y="94"/>
                      </a:lnTo>
                      <a:lnTo>
                        <a:pt x="240" y="104"/>
                      </a:lnTo>
                      <a:lnTo>
                        <a:pt x="238" y="114"/>
                      </a:lnTo>
                      <a:lnTo>
                        <a:pt x="238" y="11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2" name="Freeform 12"/>
                <p:cNvSpPr>
                  <a:spLocks/>
                </p:cNvSpPr>
                <p:nvPr userDrawn="1"/>
              </p:nvSpPr>
              <p:spPr bwMode="auto">
                <a:xfrm>
                  <a:off x="3726812" y="3193402"/>
                  <a:ext cx="415926" cy="295275"/>
                </a:xfrm>
                <a:custGeom>
                  <a:avLst/>
                  <a:gdLst/>
                  <a:ahLst/>
                  <a:cxnLst>
                    <a:cxn ang="0">
                      <a:pos x="258" y="146"/>
                    </a:cxn>
                    <a:cxn ang="0">
                      <a:pos x="258" y="146"/>
                    </a:cxn>
                    <a:cxn ang="0">
                      <a:pos x="250" y="158"/>
                    </a:cxn>
                    <a:cxn ang="0">
                      <a:pos x="242" y="168"/>
                    </a:cxn>
                    <a:cxn ang="0">
                      <a:pos x="232" y="176"/>
                    </a:cxn>
                    <a:cxn ang="0">
                      <a:pos x="222" y="182"/>
                    </a:cxn>
                    <a:cxn ang="0">
                      <a:pos x="210" y="186"/>
                    </a:cxn>
                    <a:cxn ang="0">
                      <a:pos x="196" y="186"/>
                    </a:cxn>
                    <a:cxn ang="0">
                      <a:pos x="184" y="186"/>
                    </a:cxn>
                    <a:cxn ang="0">
                      <a:pos x="170" y="182"/>
                    </a:cxn>
                    <a:cxn ang="0">
                      <a:pos x="42" y="128"/>
                    </a:cxn>
                    <a:cxn ang="0">
                      <a:pos x="42" y="128"/>
                    </a:cxn>
                    <a:cxn ang="0">
                      <a:pos x="30" y="122"/>
                    </a:cxn>
                    <a:cxn ang="0">
                      <a:pos x="20" y="114"/>
                    </a:cxn>
                    <a:cxn ang="0">
                      <a:pos x="12" y="104"/>
                    </a:cxn>
                    <a:cxn ang="0">
                      <a:pos x="6" y="92"/>
                    </a:cxn>
                    <a:cxn ang="0">
                      <a:pos x="2" y="80"/>
                    </a:cxn>
                    <a:cxn ang="0">
                      <a:pos x="0" y="68"/>
                    </a:cxn>
                    <a:cxn ang="0">
                      <a:pos x="2" y="54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12" y="30"/>
                    </a:cxn>
                    <a:cxn ang="0">
                      <a:pos x="20" y="20"/>
                    </a:cxn>
                    <a:cxn ang="0">
                      <a:pos x="30" y="12"/>
                    </a:cxn>
                    <a:cxn ang="0">
                      <a:pos x="42" y="6"/>
                    </a:cxn>
                    <a:cxn ang="0">
                      <a:pos x="54" y="2"/>
                    </a:cxn>
                    <a:cxn ang="0">
                      <a:pos x="66" y="0"/>
                    </a:cxn>
                    <a:cxn ang="0">
                      <a:pos x="80" y="2"/>
                    </a:cxn>
                    <a:cxn ang="0">
                      <a:pos x="92" y="6"/>
                    </a:cxn>
                    <a:cxn ang="0">
                      <a:pos x="222" y="60"/>
                    </a:cxn>
                    <a:cxn ang="0">
                      <a:pos x="222" y="60"/>
                    </a:cxn>
                    <a:cxn ang="0">
                      <a:pos x="234" y="66"/>
                    </a:cxn>
                    <a:cxn ang="0">
                      <a:pos x="244" y="74"/>
                    </a:cxn>
                    <a:cxn ang="0">
                      <a:pos x="252" y="84"/>
                    </a:cxn>
                    <a:cxn ang="0">
                      <a:pos x="258" y="96"/>
                    </a:cxn>
                    <a:cxn ang="0">
                      <a:pos x="260" y="108"/>
                    </a:cxn>
                    <a:cxn ang="0">
                      <a:pos x="262" y="120"/>
                    </a:cxn>
                    <a:cxn ang="0">
                      <a:pos x="260" y="134"/>
                    </a:cxn>
                    <a:cxn ang="0">
                      <a:pos x="258" y="146"/>
                    </a:cxn>
                    <a:cxn ang="0">
                      <a:pos x="258" y="146"/>
                    </a:cxn>
                  </a:cxnLst>
                  <a:rect l="0" t="0" r="r" b="b"/>
                  <a:pathLst>
                    <a:path w="262" h="186">
                      <a:moveTo>
                        <a:pt x="258" y="146"/>
                      </a:moveTo>
                      <a:lnTo>
                        <a:pt x="258" y="146"/>
                      </a:lnTo>
                      <a:lnTo>
                        <a:pt x="250" y="158"/>
                      </a:lnTo>
                      <a:lnTo>
                        <a:pt x="242" y="168"/>
                      </a:lnTo>
                      <a:lnTo>
                        <a:pt x="232" y="176"/>
                      </a:lnTo>
                      <a:lnTo>
                        <a:pt x="222" y="182"/>
                      </a:lnTo>
                      <a:lnTo>
                        <a:pt x="210" y="186"/>
                      </a:lnTo>
                      <a:lnTo>
                        <a:pt x="196" y="186"/>
                      </a:lnTo>
                      <a:lnTo>
                        <a:pt x="184" y="186"/>
                      </a:lnTo>
                      <a:lnTo>
                        <a:pt x="170" y="182"/>
                      </a:lnTo>
                      <a:lnTo>
                        <a:pt x="42" y="128"/>
                      </a:lnTo>
                      <a:lnTo>
                        <a:pt x="42" y="128"/>
                      </a:lnTo>
                      <a:lnTo>
                        <a:pt x="30" y="122"/>
                      </a:lnTo>
                      <a:lnTo>
                        <a:pt x="20" y="114"/>
                      </a:lnTo>
                      <a:lnTo>
                        <a:pt x="12" y="104"/>
                      </a:lnTo>
                      <a:lnTo>
                        <a:pt x="6" y="92"/>
                      </a:lnTo>
                      <a:lnTo>
                        <a:pt x="2" y="80"/>
                      </a:lnTo>
                      <a:lnTo>
                        <a:pt x="0" y="68"/>
                      </a:lnTo>
                      <a:lnTo>
                        <a:pt x="2" y="54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12" y="30"/>
                      </a:lnTo>
                      <a:lnTo>
                        <a:pt x="20" y="20"/>
                      </a:lnTo>
                      <a:lnTo>
                        <a:pt x="30" y="12"/>
                      </a:lnTo>
                      <a:lnTo>
                        <a:pt x="42" y="6"/>
                      </a:lnTo>
                      <a:lnTo>
                        <a:pt x="54" y="2"/>
                      </a:lnTo>
                      <a:lnTo>
                        <a:pt x="66" y="0"/>
                      </a:lnTo>
                      <a:lnTo>
                        <a:pt x="80" y="2"/>
                      </a:lnTo>
                      <a:lnTo>
                        <a:pt x="92" y="6"/>
                      </a:lnTo>
                      <a:lnTo>
                        <a:pt x="222" y="60"/>
                      </a:lnTo>
                      <a:lnTo>
                        <a:pt x="222" y="60"/>
                      </a:lnTo>
                      <a:lnTo>
                        <a:pt x="234" y="66"/>
                      </a:lnTo>
                      <a:lnTo>
                        <a:pt x="244" y="74"/>
                      </a:lnTo>
                      <a:lnTo>
                        <a:pt x="252" y="84"/>
                      </a:lnTo>
                      <a:lnTo>
                        <a:pt x="258" y="96"/>
                      </a:lnTo>
                      <a:lnTo>
                        <a:pt x="260" y="108"/>
                      </a:lnTo>
                      <a:lnTo>
                        <a:pt x="262" y="120"/>
                      </a:lnTo>
                      <a:lnTo>
                        <a:pt x="260" y="134"/>
                      </a:lnTo>
                      <a:lnTo>
                        <a:pt x="258" y="146"/>
                      </a:lnTo>
                      <a:lnTo>
                        <a:pt x="258" y="14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64" name="그룹 57"/>
              <p:cNvGrpSpPr/>
              <p:nvPr/>
            </p:nvGrpSpPr>
            <p:grpSpPr>
              <a:xfrm>
                <a:off x="4178694" y="1243789"/>
                <a:ext cx="632784" cy="441387"/>
                <a:chOff x="4478338" y="563563"/>
                <a:chExt cx="3086100" cy="2152650"/>
              </a:xfrm>
            </p:grpSpPr>
            <p:sp>
              <p:nvSpPr>
                <p:cNvPr id="65" name="Freeform 70"/>
                <p:cNvSpPr>
                  <a:spLocks/>
                </p:cNvSpPr>
                <p:nvPr/>
              </p:nvSpPr>
              <p:spPr bwMode="auto">
                <a:xfrm>
                  <a:off x="4903788" y="563563"/>
                  <a:ext cx="2660650" cy="2152650"/>
                </a:xfrm>
                <a:custGeom>
                  <a:avLst/>
                  <a:gdLst/>
                  <a:ahLst/>
                  <a:cxnLst>
                    <a:cxn ang="0">
                      <a:pos x="642" y="170"/>
                    </a:cxn>
                    <a:cxn ang="0">
                      <a:pos x="558" y="30"/>
                    </a:cxn>
                    <a:cxn ang="0">
                      <a:pos x="558" y="30"/>
                    </a:cxn>
                    <a:cxn ang="0">
                      <a:pos x="548" y="18"/>
                    </a:cxn>
                    <a:cxn ang="0">
                      <a:pos x="536" y="8"/>
                    </a:cxn>
                    <a:cxn ang="0">
                      <a:pos x="536" y="8"/>
                    </a:cxn>
                    <a:cxn ang="0">
                      <a:pos x="520" y="2"/>
                    </a:cxn>
                    <a:cxn ang="0">
                      <a:pos x="506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8" y="2"/>
                    </a:cxn>
                    <a:cxn ang="0">
                      <a:pos x="38" y="6"/>
                    </a:cxn>
                    <a:cxn ang="0">
                      <a:pos x="26" y="10"/>
                    </a:cxn>
                    <a:cxn ang="0">
                      <a:pos x="16" y="18"/>
                    </a:cxn>
                    <a:cxn ang="0">
                      <a:pos x="16" y="18"/>
                    </a:cxn>
                    <a:cxn ang="0">
                      <a:pos x="10" y="28"/>
                    </a:cxn>
                    <a:cxn ang="0">
                      <a:pos x="4" y="38"/>
                    </a:cxn>
                    <a:cxn ang="0">
                      <a:pos x="0" y="50"/>
                    </a:cxn>
                    <a:cxn ang="0">
                      <a:pos x="0" y="62"/>
                    </a:cxn>
                    <a:cxn ang="0">
                      <a:pos x="0" y="1356"/>
                    </a:cxn>
                    <a:cxn ang="0">
                      <a:pos x="1676" y="1356"/>
                    </a:cxn>
                    <a:cxn ang="0">
                      <a:pos x="1676" y="230"/>
                    </a:cxn>
                    <a:cxn ang="0">
                      <a:pos x="1676" y="230"/>
                    </a:cxn>
                    <a:cxn ang="0">
                      <a:pos x="1676" y="218"/>
                    </a:cxn>
                    <a:cxn ang="0">
                      <a:pos x="1672" y="208"/>
                    </a:cxn>
                    <a:cxn ang="0">
                      <a:pos x="1666" y="196"/>
                    </a:cxn>
                    <a:cxn ang="0">
                      <a:pos x="1658" y="188"/>
                    </a:cxn>
                    <a:cxn ang="0">
                      <a:pos x="1658" y="188"/>
                    </a:cxn>
                    <a:cxn ang="0">
                      <a:pos x="1650" y="180"/>
                    </a:cxn>
                    <a:cxn ang="0">
                      <a:pos x="1638" y="174"/>
                    </a:cxn>
                    <a:cxn ang="0">
                      <a:pos x="1628" y="170"/>
                    </a:cxn>
                    <a:cxn ang="0">
                      <a:pos x="1616" y="170"/>
                    </a:cxn>
                    <a:cxn ang="0">
                      <a:pos x="642" y="170"/>
                    </a:cxn>
                  </a:cxnLst>
                  <a:rect l="0" t="0" r="r" b="b"/>
                  <a:pathLst>
                    <a:path w="1676" h="1356">
                      <a:moveTo>
                        <a:pt x="642" y="170"/>
                      </a:moveTo>
                      <a:lnTo>
                        <a:pt x="558" y="30"/>
                      </a:lnTo>
                      <a:lnTo>
                        <a:pt x="558" y="30"/>
                      </a:lnTo>
                      <a:lnTo>
                        <a:pt x="548" y="18"/>
                      </a:lnTo>
                      <a:lnTo>
                        <a:pt x="536" y="8"/>
                      </a:lnTo>
                      <a:lnTo>
                        <a:pt x="536" y="8"/>
                      </a:lnTo>
                      <a:lnTo>
                        <a:pt x="520" y="2"/>
                      </a:lnTo>
                      <a:lnTo>
                        <a:pt x="506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8" y="2"/>
                      </a:lnTo>
                      <a:lnTo>
                        <a:pt x="38" y="6"/>
                      </a:lnTo>
                      <a:lnTo>
                        <a:pt x="26" y="10"/>
                      </a:lnTo>
                      <a:lnTo>
                        <a:pt x="16" y="18"/>
                      </a:lnTo>
                      <a:lnTo>
                        <a:pt x="16" y="18"/>
                      </a:lnTo>
                      <a:lnTo>
                        <a:pt x="10" y="28"/>
                      </a:lnTo>
                      <a:lnTo>
                        <a:pt x="4" y="38"/>
                      </a:lnTo>
                      <a:lnTo>
                        <a:pt x="0" y="50"/>
                      </a:lnTo>
                      <a:lnTo>
                        <a:pt x="0" y="62"/>
                      </a:lnTo>
                      <a:lnTo>
                        <a:pt x="0" y="1356"/>
                      </a:lnTo>
                      <a:lnTo>
                        <a:pt x="1676" y="1356"/>
                      </a:lnTo>
                      <a:lnTo>
                        <a:pt x="1676" y="230"/>
                      </a:lnTo>
                      <a:lnTo>
                        <a:pt x="1676" y="230"/>
                      </a:lnTo>
                      <a:lnTo>
                        <a:pt x="1676" y="218"/>
                      </a:lnTo>
                      <a:lnTo>
                        <a:pt x="1672" y="208"/>
                      </a:lnTo>
                      <a:lnTo>
                        <a:pt x="1666" y="196"/>
                      </a:lnTo>
                      <a:lnTo>
                        <a:pt x="1658" y="188"/>
                      </a:lnTo>
                      <a:lnTo>
                        <a:pt x="1658" y="188"/>
                      </a:lnTo>
                      <a:lnTo>
                        <a:pt x="1650" y="180"/>
                      </a:lnTo>
                      <a:lnTo>
                        <a:pt x="1638" y="174"/>
                      </a:lnTo>
                      <a:lnTo>
                        <a:pt x="1628" y="170"/>
                      </a:lnTo>
                      <a:lnTo>
                        <a:pt x="1616" y="170"/>
                      </a:lnTo>
                      <a:lnTo>
                        <a:pt x="642" y="170"/>
                      </a:lnTo>
                      <a:close/>
                    </a:path>
                  </a:pathLst>
                </a:custGeom>
                <a:solidFill>
                  <a:srgbClr val="DE8E2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Freeform 71"/>
                <p:cNvSpPr>
                  <a:spLocks noEditPoints="1"/>
                </p:cNvSpPr>
                <p:nvPr/>
              </p:nvSpPr>
              <p:spPr bwMode="auto">
                <a:xfrm>
                  <a:off x="4992688" y="935038"/>
                  <a:ext cx="2482850" cy="1752600"/>
                </a:xfrm>
                <a:custGeom>
                  <a:avLst/>
                  <a:gdLst/>
                  <a:ahLst/>
                  <a:cxnLst>
                    <a:cxn ang="0">
                      <a:pos x="1564" y="196"/>
                    </a:cxn>
                    <a:cxn ang="0">
                      <a:pos x="106" y="156"/>
                    </a:cxn>
                    <a:cxn ang="0">
                      <a:pos x="84" y="130"/>
                    </a:cxn>
                    <a:cxn ang="0">
                      <a:pos x="90" y="102"/>
                    </a:cxn>
                    <a:cxn ang="0">
                      <a:pos x="120" y="86"/>
                    </a:cxn>
                    <a:cxn ang="0">
                      <a:pos x="148" y="96"/>
                    </a:cxn>
                    <a:cxn ang="0">
                      <a:pos x="158" y="122"/>
                    </a:cxn>
                    <a:cxn ang="0">
                      <a:pos x="142" y="154"/>
                    </a:cxn>
                    <a:cxn ang="0">
                      <a:pos x="286" y="160"/>
                    </a:cxn>
                    <a:cxn ang="0">
                      <a:pos x="260" y="148"/>
                    </a:cxn>
                    <a:cxn ang="0">
                      <a:pos x="248" y="122"/>
                    </a:cxn>
                    <a:cxn ang="0">
                      <a:pos x="266" y="92"/>
                    </a:cxn>
                    <a:cxn ang="0">
                      <a:pos x="294" y="86"/>
                    </a:cxn>
                    <a:cxn ang="0">
                      <a:pos x="320" y="108"/>
                    </a:cxn>
                    <a:cxn ang="0">
                      <a:pos x="320" y="136"/>
                    </a:cxn>
                    <a:cxn ang="0">
                      <a:pos x="294" y="158"/>
                    </a:cxn>
                    <a:cxn ang="0">
                      <a:pos x="444" y="158"/>
                    </a:cxn>
                    <a:cxn ang="0">
                      <a:pos x="418" y="136"/>
                    </a:cxn>
                    <a:cxn ang="0">
                      <a:pos x="418" y="108"/>
                    </a:cxn>
                    <a:cxn ang="0">
                      <a:pos x="444" y="86"/>
                    </a:cxn>
                    <a:cxn ang="0">
                      <a:pos x="472" y="92"/>
                    </a:cxn>
                    <a:cxn ang="0">
                      <a:pos x="488" y="122"/>
                    </a:cxn>
                    <a:cxn ang="0">
                      <a:pos x="478" y="148"/>
                    </a:cxn>
                    <a:cxn ang="0">
                      <a:pos x="452" y="160"/>
                    </a:cxn>
                    <a:cxn ang="0">
                      <a:pos x="596" y="154"/>
                    </a:cxn>
                    <a:cxn ang="0">
                      <a:pos x="580" y="122"/>
                    </a:cxn>
                    <a:cxn ang="0">
                      <a:pos x="590" y="96"/>
                    </a:cxn>
                    <a:cxn ang="0">
                      <a:pos x="616" y="86"/>
                    </a:cxn>
                    <a:cxn ang="0">
                      <a:pos x="648" y="102"/>
                    </a:cxn>
                    <a:cxn ang="0">
                      <a:pos x="654" y="130"/>
                    </a:cxn>
                    <a:cxn ang="0">
                      <a:pos x="632" y="156"/>
                    </a:cxn>
                    <a:cxn ang="0">
                      <a:pos x="782" y="160"/>
                    </a:cxn>
                    <a:cxn ang="0">
                      <a:pos x="752" y="144"/>
                    </a:cxn>
                    <a:cxn ang="0">
                      <a:pos x="746" y="114"/>
                    </a:cxn>
                    <a:cxn ang="0">
                      <a:pos x="768" y="88"/>
                    </a:cxn>
                    <a:cxn ang="0">
                      <a:pos x="796" y="88"/>
                    </a:cxn>
                    <a:cxn ang="0">
                      <a:pos x="818" y="114"/>
                    </a:cxn>
                    <a:cxn ang="0">
                      <a:pos x="812" y="144"/>
                    </a:cxn>
                    <a:cxn ang="0">
                      <a:pos x="782" y="160"/>
                    </a:cxn>
                    <a:cxn ang="0">
                      <a:pos x="932" y="156"/>
                    </a:cxn>
                    <a:cxn ang="0">
                      <a:pos x="910" y="130"/>
                    </a:cxn>
                    <a:cxn ang="0">
                      <a:pos x="916" y="102"/>
                    </a:cxn>
                    <a:cxn ang="0">
                      <a:pos x="948" y="86"/>
                    </a:cxn>
                    <a:cxn ang="0">
                      <a:pos x="974" y="96"/>
                    </a:cxn>
                    <a:cxn ang="0">
                      <a:pos x="984" y="122"/>
                    </a:cxn>
                    <a:cxn ang="0">
                      <a:pos x="968" y="154"/>
                    </a:cxn>
                    <a:cxn ang="0">
                      <a:pos x="1112" y="160"/>
                    </a:cxn>
                    <a:cxn ang="0">
                      <a:pos x="1086" y="148"/>
                    </a:cxn>
                    <a:cxn ang="0">
                      <a:pos x="1076" y="122"/>
                    </a:cxn>
                    <a:cxn ang="0">
                      <a:pos x="1092" y="92"/>
                    </a:cxn>
                    <a:cxn ang="0">
                      <a:pos x="1120" y="86"/>
                    </a:cxn>
                    <a:cxn ang="0">
                      <a:pos x="1146" y="108"/>
                    </a:cxn>
                    <a:cxn ang="0">
                      <a:pos x="1146" y="136"/>
                    </a:cxn>
                    <a:cxn ang="0">
                      <a:pos x="1120" y="158"/>
                    </a:cxn>
                    <a:cxn ang="0">
                      <a:pos x="1270" y="158"/>
                    </a:cxn>
                    <a:cxn ang="0">
                      <a:pos x="1244" y="136"/>
                    </a:cxn>
                    <a:cxn ang="0">
                      <a:pos x="1244" y="108"/>
                    </a:cxn>
                    <a:cxn ang="0">
                      <a:pos x="1270" y="86"/>
                    </a:cxn>
                    <a:cxn ang="0">
                      <a:pos x="1298" y="92"/>
                    </a:cxn>
                    <a:cxn ang="0">
                      <a:pos x="1314" y="122"/>
                    </a:cxn>
                    <a:cxn ang="0">
                      <a:pos x="1304" y="148"/>
                    </a:cxn>
                    <a:cxn ang="0">
                      <a:pos x="1278" y="160"/>
                    </a:cxn>
                  </a:cxnLst>
                  <a:rect l="0" t="0" r="r" b="b"/>
                  <a:pathLst>
                    <a:path w="1564" h="1104">
                      <a:moveTo>
                        <a:pt x="1368" y="0"/>
                      </a:moveTo>
                      <a:lnTo>
                        <a:pt x="0" y="0"/>
                      </a:lnTo>
                      <a:lnTo>
                        <a:pt x="0" y="1104"/>
                      </a:lnTo>
                      <a:lnTo>
                        <a:pt x="1564" y="1104"/>
                      </a:lnTo>
                      <a:lnTo>
                        <a:pt x="1564" y="196"/>
                      </a:lnTo>
                      <a:lnTo>
                        <a:pt x="1368" y="0"/>
                      </a:lnTo>
                      <a:close/>
                      <a:moveTo>
                        <a:pt x="120" y="160"/>
                      </a:moveTo>
                      <a:lnTo>
                        <a:pt x="120" y="160"/>
                      </a:lnTo>
                      <a:lnTo>
                        <a:pt x="114" y="158"/>
                      </a:lnTo>
                      <a:lnTo>
                        <a:pt x="106" y="156"/>
                      </a:lnTo>
                      <a:lnTo>
                        <a:pt x="100" y="154"/>
                      </a:lnTo>
                      <a:lnTo>
                        <a:pt x="94" y="148"/>
                      </a:lnTo>
                      <a:lnTo>
                        <a:pt x="90" y="144"/>
                      </a:lnTo>
                      <a:lnTo>
                        <a:pt x="86" y="136"/>
                      </a:lnTo>
                      <a:lnTo>
                        <a:pt x="84" y="130"/>
                      </a:lnTo>
                      <a:lnTo>
                        <a:pt x="84" y="122"/>
                      </a:lnTo>
                      <a:lnTo>
                        <a:pt x="84" y="122"/>
                      </a:lnTo>
                      <a:lnTo>
                        <a:pt x="84" y="114"/>
                      </a:lnTo>
                      <a:lnTo>
                        <a:pt x="86" y="108"/>
                      </a:lnTo>
                      <a:lnTo>
                        <a:pt x="90" y="102"/>
                      </a:lnTo>
                      <a:lnTo>
                        <a:pt x="94" y="96"/>
                      </a:lnTo>
                      <a:lnTo>
                        <a:pt x="100" y="92"/>
                      </a:lnTo>
                      <a:lnTo>
                        <a:pt x="106" y="88"/>
                      </a:lnTo>
                      <a:lnTo>
                        <a:pt x="114" y="86"/>
                      </a:lnTo>
                      <a:lnTo>
                        <a:pt x="120" y="86"/>
                      </a:lnTo>
                      <a:lnTo>
                        <a:pt x="120" y="86"/>
                      </a:lnTo>
                      <a:lnTo>
                        <a:pt x="128" y="86"/>
                      </a:lnTo>
                      <a:lnTo>
                        <a:pt x="136" y="88"/>
                      </a:lnTo>
                      <a:lnTo>
                        <a:pt x="142" y="92"/>
                      </a:lnTo>
                      <a:lnTo>
                        <a:pt x="148" y="96"/>
                      </a:lnTo>
                      <a:lnTo>
                        <a:pt x="152" y="102"/>
                      </a:lnTo>
                      <a:lnTo>
                        <a:pt x="156" y="108"/>
                      </a:lnTo>
                      <a:lnTo>
                        <a:pt x="158" y="114"/>
                      </a:lnTo>
                      <a:lnTo>
                        <a:pt x="158" y="122"/>
                      </a:lnTo>
                      <a:lnTo>
                        <a:pt x="158" y="122"/>
                      </a:lnTo>
                      <a:lnTo>
                        <a:pt x="158" y="130"/>
                      </a:lnTo>
                      <a:lnTo>
                        <a:pt x="156" y="136"/>
                      </a:lnTo>
                      <a:lnTo>
                        <a:pt x="152" y="144"/>
                      </a:lnTo>
                      <a:lnTo>
                        <a:pt x="148" y="148"/>
                      </a:lnTo>
                      <a:lnTo>
                        <a:pt x="142" y="154"/>
                      </a:lnTo>
                      <a:lnTo>
                        <a:pt x="136" y="156"/>
                      </a:lnTo>
                      <a:lnTo>
                        <a:pt x="128" y="158"/>
                      </a:lnTo>
                      <a:lnTo>
                        <a:pt x="120" y="160"/>
                      </a:lnTo>
                      <a:lnTo>
                        <a:pt x="120" y="160"/>
                      </a:lnTo>
                      <a:close/>
                      <a:moveTo>
                        <a:pt x="286" y="160"/>
                      </a:moveTo>
                      <a:lnTo>
                        <a:pt x="286" y="160"/>
                      </a:lnTo>
                      <a:lnTo>
                        <a:pt x="278" y="158"/>
                      </a:lnTo>
                      <a:lnTo>
                        <a:pt x="272" y="156"/>
                      </a:lnTo>
                      <a:lnTo>
                        <a:pt x="266" y="154"/>
                      </a:lnTo>
                      <a:lnTo>
                        <a:pt x="260" y="148"/>
                      </a:lnTo>
                      <a:lnTo>
                        <a:pt x="256" y="144"/>
                      </a:lnTo>
                      <a:lnTo>
                        <a:pt x="252" y="136"/>
                      </a:lnTo>
                      <a:lnTo>
                        <a:pt x="250" y="130"/>
                      </a:lnTo>
                      <a:lnTo>
                        <a:pt x="248" y="122"/>
                      </a:lnTo>
                      <a:lnTo>
                        <a:pt x="248" y="122"/>
                      </a:lnTo>
                      <a:lnTo>
                        <a:pt x="250" y="114"/>
                      </a:lnTo>
                      <a:lnTo>
                        <a:pt x="252" y="108"/>
                      </a:lnTo>
                      <a:lnTo>
                        <a:pt x="256" y="102"/>
                      </a:lnTo>
                      <a:lnTo>
                        <a:pt x="260" y="96"/>
                      </a:lnTo>
                      <a:lnTo>
                        <a:pt x="266" y="92"/>
                      </a:lnTo>
                      <a:lnTo>
                        <a:pt x="272" y="88"/>
                      </a:lnTo>
                      <a:lnTo>
                        <a:pt x="278" y="86"/>
                      </a:lnTo>
                      <a:lnTo>
                        <a:pt x="286" y="86"/>
                      </a:lnTo>
                      <a:lnTo>
                        <a:pt x="286" y="86"/>
                      </a:lnTo>
                      <a:lnTo>
                        <a:pt x="294" y="86"/>
                      </a:lnTo>
                      <a:lnTo>
                        <a:pt x="300" y="88"/>
                      </a:lnTo>
                      <a:lnTo>
                        <a:pt x="306" y="92"/>
                      </a:lnTo>
                      <a:lnTo>
                        <a:pt x="312" y="96"/>
                      </a:lnTo>
                      <a:lnTo>
                        <a:pt x="316" y="102"/>
                      </a:lnTo>
                      <a:lnTo>
                        <a:pt x="320" y="108"/>
                      </a:lnTo>
                      <a:lnTo>
                        <a:pt x="322" y="114"/>
                      </a:lnTo>
                      <a:lnTo>
                        <a:pt x="324" y="122"/>
                      </a:lnTo>
                      <a:lnTo>
                        <a:pt x="324" y="122"/>
                      </a:lnTo>
                      <a:lnTo>
                        <a:pt x="322" y="130"/>
                      </a:lnTo>
                      <a:lnTo>
                        <a:pt x="320" y="136"/>
                      </a:lnTo>
                      <a:lnTo>
                        <a:pt x="316" y="144"/>
                      </a:lnTo>
                      <a:lnTo>
                        <a:pt x="312" y="148"/>
                      </a:lnTo>
                      <a:lnTo>
                        <a:pt x="306" y="154"/>
                      </a:lnTo>
                      <a:lnTo>
                        <a:pt x="300" y="156"/>
                      </a:lnTo>
                      <a:lnTo>
                        <a:pt x="294" y="158"/>
                      </a:lnTo>
                      <a:lnTo>
                        <a:pt x="286" y="160"/>
                      </a:lnTo>
                      <a:lnTo>
                        <a:pt x="286" y="160"/>
                      </a:lnTo>
                      <a:close/>
                      <a:moveTo>
                        <a:pt x="452" y="160"/>
                      </a:moveTo>
                      <a:lnTo>
                        <a:pt x="452" y="160"/>
                      </a:lnTo>
                      <a:lnTo>
                        <a:pt x="444" y="158"/>
                      </a:lnTo>
                      <a:lnTo>
                        <a:pt x="436" y="156"/>
                      </a:lnTo>
                      <a:lnTo>
                        <a:pt x="430" y="154"/>
                      </a:lnTo>
                      <a:lnTo>
                        <a:pt x="424" y="148"/>
                      </a:lnTo>
                      <a:lnTo>
                        <a:pt x="420" y="144"/>
                      </a:lnTo>
                      <a:lnTo>
                        <a:pt x="418" y="136"/>
                      </a:lnTo>
                      <a:lnTo>
                        <a:pt x="414" y="130"/>
                      </a:lnTo>
                      <a:lnTo>
                        <a:pt x="414" y="122"/>
                      </a:lnTo>
                      <a:lnTo>
                        <a:pt x="414" y="122"/>
                      </a:lnTo>
                      <a:lnTo>
                        <a:pt x="414" y="114"/>
                      </a:lnTo>
                      <a:lnTo>
                        <a:pt x="418" y="108"/>
                      </a:lnTo>
                      <a:lnTo>
                        <a:pt x="420" y="102"/>
                      </a:lnTo>
                      <a:lnTo>
                        <a:pt x="424" y="96"/>
                      </a:lnTo>
                      <a:lnTo>
                        <a:pt x="430" y="92"/>
                      </a:lnTo>
                      <a:lnTo>
                        <a:pt x="436" y="88"/>
                      </a:lnTo>
                      <a:lnTo>
                        <a:pt x="444" y="86"/>
                      </a:lnTo>
                      <a:lnTo>
                        <a:pt x="452" y="86"/>
                      </a:lnTo>
                      <a:lnTo>
                        <a:pt x="452" y="86"/>
                      </a:lnTo>
                      <a:lnTo>
                        <a:pt x="458" y="86"/>
                      </a:lnTo>
                      <a:lnTo>
                        <a:pt x="466" y="88"/>
                      </a:lnTo>
                      <a:lnTo>
                        <a:pt x="472" y="92"/>
                      </a:lnTo>
                      <a:lnTo>
                        <a:pt x="478" y="96"/>
                      </a:lnTo>
                      <a:lnTo>
                        <a:pt x="482" y="102"/>
                      </a:lnTo>
                      <a:lnTo>
                        <a:pt x="486" y="108"/>
                      </a:lnTo>
                      <a:lnTo>
                        <a:pt x="488" y="114"/>
                      </a:lnTo>
                      <a:lnTo>
                        <a:pt x="488" y="122"/>
                      </a:lnTo>
                      <a:lnTo>
                        <a:pt x="488" y="122"/>
                      </a:lnTo>
                      <a:lnTo>
                        <a:pt x="488" y="130"/>
                      </a:lnTo>
                      <a:lnTo>
                        <a:pt x="486" y="136"/>
                      </a:lnTo>
                      <a:lnTo>
                        <a:pt x="482" y="144"/>
                      </a:lnTo>
                      <a:lnTo>
                        <a:pt x="478" y="148"/>
                      </a:lnTo>
                      <a:lnTo>
                        <a:pt x="472" y="154"/>
                      </a:lnTo>
                      <a:lnTo>
                        <a:pt x="466" y="156"/>
                      </a:lnTo>
                      <a:lnTo>
                        <a:pt x="458" y="158"/>
                      </a:lnTo>
                      <a:lnTo>
                        <a:pt x="452" y="160"/>
                      </a:lnTo>
                      <a:lnTo>
                        <a:pt x="452" y="160"/>
                      </a:lnTo>
                      <a:close/>
                      <a:moveTo>
                        <a:pt x="616" y="160"/>
                      </a:moveTo>
                      <a:lnTo>
                        <a:pt x="616" y="160"/>
                      </a:lnTo>
                      <a:lnTo>
                        <a:pt x="610" y="158"/>
                      </a:lnTo>
                      <a:lnTo>
                        <a:pt x="602" y="156"/>
                      </a:lnTo>
                      <a:lnTo>
                        <a:pt x="596" y="154"/>
                      </a:lnTo>
                      <a:lnTo>
                        <a:pt x="590" y="148"/>
                      </a:lnTo>
                      <a:lnTo>
                        <a:pt x="586" y="144"/>
                      </a:lnTo>
                      <a:lnTo>
                        <a:pt x="582" y="136"/>
                      </a:lnTo>
                      <a:lnTo>
                        <a:pt x="580" y="130"/>
                      </a:lnTo>
                      <a:lnTo>
                        <a:pt x="580" y="122"/>
                      </a:lnTo>
                      <a:lnTo>
                        <a:pt x="580" y="122"/>
                      </a:lnTo>
                      <a:lnTo>
                        <a:pt x="580" y="114"/>
                      </a:lnTo>
                      <a:lnTo>
                        <a:pt x="582" y="108"/>
                      </a:lnTo>
                      <a:lnTo>
                        <a:pt x="586" y="102"/>
                      </a:lnTo>
                      <a:lnTo>
                        <a:pt x="590" y="96"/>
                      </a:lnTo>
                      <a:lnTo>
                        <a:pt x="596" y="92"/>
                      </a:lnTo>
                      <a:lnTo>
                        <a:pt x="602" y="88"/>
                      </a:lnTo>
                      <a:lnTo>
                        <a:pt x="610" y="86"/>
                      </a:lnTo>
                      <a:lnTo>
                        <a:pt x="616" y="86"/>
                      </a:lnTo>
                      <a:lnTo>
                        <a:pt x="616" y="86"/>
                      </a:lnTo>
                      <a:lnTo>
                        <a:pt x="624" y="86"/>
                      </a:lnTo>
                      <a:lnTo>
                        <a:pt x="632" y="88"/>
                      </a:lnTo>
                      <a:lnTo>
                        <a:pt x="638" y="92"/>
                      </a:lnTo>
                      <a:lnTo>
                        <a:pt x="642" y="96"/>
                      </a:lnTo>
                      <a:lnTo>
                        <a:pt x="648" y="102"/>
                      </a:lnTo>
                      <a:lnTo>
                        <a:pt x="650" y="108"/>
                      </a:lnTo>
                      <a:lnTo>
                        <a:pt x="654" y="114"/>
                      </a:lnTo>
                      <a:lnTo>
                        <a:pt x="654" y="122"/>
                      </a:lnTo>
                      <a:lnTo>
                        <a:pt x="654" y="122"/>
                      </a:lnTo>
                      <a:lnTo>
                        <a:pt x="654" y="130"/>
                      </a:lnTo>
                      <a:lnTo>
                        <a:pt x="650" y="136"/>
                      </a:lnTo>
                      <a:lnTo>
                        <a:pt x="648" y="144"/>
                      </a:lnTo>
                      <a:lnTo>
                        <a:pt x="642" y="148"/>
                      </a:lnTo>
                      <a:lnTo>
                        <a:pt x="638" y="154"/>
                      </a:lnTo>
                      <a:lnTo>
                        <a:pt x="632" y="156"/>
                      </a:lnTo>
                      <a:lnTo>
                        <a:pt x="624" y="158"/>
                      </a:lnTo>
                      <a:lnTo>
                        <a:pt x="616" y="160"/>
                      </a:lnTo>
                      <a:lnTo>
                        <a:pt x="616" y="160"/>
                      </a:lnTo>
                      <a:close/>
                      <a:moveTo>
                        <a:pt x="782" y="160"/>
                      </a:moveTo>
                      <a:lnTo>
                        <a:pt x="782" y="160"/>
                      </a:lnTo>
                      <a:lnTo>
                        <a:pt x="774" y="158"/>
                      </a:lnTo>
                      <a:lnTo>
                        <a:pt x="768" y="156"/>
                      </a:lnTo>
                      <a:lnTo>
                        <a:pt x="762" y="154"/>
                      </a:lnTo>
                      <a:lnTo>
                        <a:pt x="756" y="148"/>
                      </a:lnTo>
                      <a:lnTo>
                        <a:pt x="752" y="144"/>
                      </a:lnTo>
                      <a:lnTo>
                        <a:pt x="748" y="136"/>
                      </a:lnTo>
                      <a:lnTo>
                        <a:pt x="746" y="130"/>
                      </a:lnTo>
                      <a:lnTo>
                        <a:pt x="744" y="122"/>
                      </a:lnTo>
                      <a:lnTo>
                        <a:pt x="744" y="122"/>
                      </a:lnTo>
                      <a:lnTo>
                        <a:pt x="746" y="114"/>
                      </a:lnTo>
                      <a:lnTo>
                        <a:pt x="748" y="108"/>
                      </a:lnTo>
                      <a:lnTo>
                        <a:pt x="752" y="102"/>
                      </a:lnTo>
                      <a:lnTo>
                        <a:pt x="756" y="96"/>
                      </a:lnTo>
                      <a:lnTo>
                        <a:pt x="762" y="92"/>
                      </a:lnTo>
                      <a:lnTo>
                        <a:pt x="768" y="88"/>
                      </a:lnTo>
                      <a:lnTo>
                        <a:pt x="774" y="86"/>
                      </a:lnTo>
                      <a:lnTo>
                        <a:pt x="782" y="86"/>
                      </a:lnTo>
                      <a:lnTo>
                        <a:pt x="782" y="86"/>
                      </a:lnTo>
                      <a:lnTo>
                        <a:pt x="790" y="86"/>
                      </a:lnTo>
                      <a:lnTo>
                        <a:pt x="796" y="88"/>
                      </a:lnTo>
                      <a:lnTo>
                        <a:pt x="802" y="92"/>
                      </a:lnTo>
                      <a:lnTo>
                        <a:pt x="808" y="96"/>
                      </a:lnTo>
                      <a:lnTo>
                        <a:pt x="812" y="102"/>
                      </a:lnTo>
                      <a:lnTo>
                        <a:pt x="816" y="108"/>
                      </a:lnTo>
                      <a:lnTo>
                        <a:pt x="818" y="114"/>
                      </a:lnTo>
                      <a:lnTo>
                        <a:pt x="820" y="122"/>
                      </a:lnTo>
                      <a:lnTo>
                        <a:pt x="820" y="122"/>
                      </a:lnTo>
                      <a:lnTo>
                        <a:pt x="818" y="130"/>
                      </a:lnTo>
                      <a:lnTo>
                        <a:pt x="816" y="136"/>
                      </a:lnTo>
                      <a:lnTo>
                        <a:pt x="812" y="144"/>
                      </a:lnTo>
                      <a:lnTo>
                        <a:pt x="808" y="148"/>
                      </a:lnTo>
                      <a:lnTo>
                        <a:pt x="802" y="154"/>
                      </a:lnTo>
                      <a:lnTo>
                        <a:pt x="796" y="156"/>
                      </a:lnTo>
                      <a:lnTo>
                        <a:pt x="790" y="158"/>
                      </a:lnTo>
                      <a:lnTo>
                        <a:pt x="782" y="160"/>
                      </a:lnTo>
                      <a:lnTo>
                        <a:pt x="782" y="160"/>
                      </a:lnTo>
                      <a:close/>
                      <a:moveTo>
                        <a:pt x="948" y="160"/>
                      </a:moveTo>
                      <a:lnTo>
                        <a:pt x="948" y="160"/>
                      </a:lnTo>
                      <a:lnTo>
                        <a:pt x="940" y="158"/>
                      </a:lnTo>
                      <a:lnTo>
                        <a:pt x="932" y="156"/>
                      </a:lnTo>
                      <a:lnTo>
                        <a:pt x="926" y="154"/>
                      </a:lnTo>
                      <a:lnTo>
                        <a:pt x="920" y="148"/>
                      </a:lnTo>
                      <a:lnTo>
                        <a:pt x="916" y="144"/>
                      </a:lnTo>
                      <a:lnTo>
                        <a:pt x="912" y="136"/>
                      </a:lnTo>
                      <a:lnTo>
                        <a:pt x="910" y="130"/>
                      </a:lnTo>
                      <a:lnTo>
                        <a:pt x="910" y="122"/>
                      </a:lnTo>
                      <a:lnTo>
                        <a:pt x="910" y="122"/>
                      </a:lnTo>
                      <a:lnTo>
                        <a:pt x="910" y="114"/>
                      </a:lnTo>
                      <a:lnTo>
                        <a:pt x="912" y="108"/>
                      </a:lnTo>
                      <a:lnTo>
                        <a:pt x="916" y="102"/>
                      </a:lnTo>
                      <a:lnTo>
                        <a:pt x="920" y="96"/>
                      </a:lnTo>
                      <a:lnTo>
                        <a:pt x="926" y="92"/>
                      </a:lnTo>
                      <a:lnTo>
                        <a:pt x="932" y="88"/>
                      </a:lnTo>
                      <a:lnTo>
                        <a:pt x="940" y="86"/>
                      </a:lnTo>
                      <a:lnTo>
                        <a:pt x="948" y="86"/>
                      </a:lnTo>
                      <a:lnTo>
                        <a:pt x="948" y="86"/>
                      </a:lnTo>
                      <a:lnTo>
                        <a:pt x="954" y="86"/>
                      </a:lnTo>
                      <a:lnTo>
                        <a:pt x="962" y="88"/>
                      </a:lnTo>
                      <a:lnTo>
                        <a:pt x="968" y="92"/>
                      </a:lnTo>
                      <a:lnTo>
                        <a:pt x="974" y="96"/>
                      </a:lnTo>
                      <a:lnTo>
                        <a:pt x="978" y="102"/>
                      </a:lnTo>
                      <a:lnTo>
                        <a:pt x="982" y="108"/>
                      </a:lnTo>
                      <a:lnTo>
                        <a:pt x="984" y="114"/>
                      </a:lnTo>
                      <a:lnTo>
                        <a:pt x="984" y="122"/>
                      </a:lnTo>
                      <a:lnTo>
                        <a:pt x="984" y="122"/>
                      </a:lnTo>
                      <a:lnTo>
                        <a:pt x="984" y="130"/>
                      </a:lnTo>
                      <a:lnTo>
                        <a:pt x="982" y="136"/>
                      </a:lnTo>
                      <a:lnTo>
                        <a:pt x="978" y="144"/>
                      </a:lnTo>
                      <a:lnTo>
                        <a:pt x="974" y="148"/>
                      </a:lnTo>
                      <a:lnTo>
                        <a:pt x="968" y="154"/>
                      </a:lnTo>
                      <a:lnTo>
                        <a:pt x="962" y="156"/>
                      </a:lnTo>
                      <a:lnTo>
                        <a:pt x="954" y="158"/>
                      </a:lnTo>
                      <a:lnTo>
                        <a:pt x="948" y="160"/>
                      </a:lnTo>
                      <a:lnTo>
                        <a:pt x="948" y="160"/>
                      </a:lnTo>
                      <a:close/>
                      <a:moveTo>
                        <a:pt x="1112" y="160"/>
                      </a:moveTo>
                      <a:lnTo>
                        <a:pt x="1112" y="160"/>
                      </a:lnTo>
                      <a:lnTo>
                        <a:pt x="1104" y="158"/>
                      </a:lnTo>
                      <a:lnTo>
                        <a:pt x="1098" y="156"/>
                      </a:lnTo>
                      <a:lnTo>
                        <a:pt x="1092" y="154"/>
                      </a:lnTo>
                      <a:lnTo>
                        <a:pt x="1086" y="148"/>
                      </a:lnTo>
                      <a:lnTo>
                        <a:pt x="1082" y="144"/>
                      </a:lnTo>
                      <a:lnTo>
                        <a:pt x="1078" y="136"/>
                      </a:lnTo>
                      <a:lnTo>
                        <a:pt x="1076" y="130"/>
                      </a:lnTo>
                      <a:lnTo>
                        <a:pt x="1076" y="122"/>
                      </a:lnTo>
                      <a:lnTo>
                        <a:pt x="1076" y="122"/>
                      </a:lnTo>
                      <a:lnTo>
                        <a:pt x="1076" y="114"/>
                      </a:lnTo>
                      <a:lnTo>
                        <a:pt x="1078" y="108"/>
                      </a:lnTo>
                      <a:lnTo>
                        <a:pt x="1082" y="102"/>
                      </a:lnTo>
                      <a:lnTo>
                        <a:pt x="1086" y="96"/>
                      </a:lnTo>
                      <a:lnTo>
                        <a:pt x="1092" y="92"/>
                      </a:lnTo>
                      <a:lnTo>
                        <a:pt x="1098" y="88"/>
                      </a:lnTo>
                      <a:lnTo>
                        <a:pt x="1104" y="86"/>
                      </a:lnTo>
                      <a:lnTo>
                        <a:pt x="1112" y="86"/>
                      </a:lnTo>
                      <a:lnTo>
                        <a:pt x="1112" y="86"/>
                      </a:lnTo>
                      <a:lnTo>
                        <a:pt x="1120" y="86"/>
                      </a:lnTo>
                      <a:lnTo>
                        <a:pt x="1126" y="88"/>
                      </a:lnTo>
                      <a:lnTo>
                        <a:pt x="1134" y="92"/>
                      </a:lnTo>
                      <a:lnTo>
                        <a:pt x="1138" y="96"/>
                      </a:lnTo>
                      <a:lnTo>
                        <a:pt x="1144" y="102"/>
                      </a:lnTo>
                      <a:lnTo>
                        <a:pt x="1146" y="108"/>
                      </a:lnTo>
                      <a:lnTo>
                        <a:pt x="1148" y="114"/>
                      </a:lnTo>
                      <a:lnTo>
                        <a:pt x="1150" y="122"/>
                      </a:lnTo>
                      <a:lnTo>
                        <a:pt x="1150" y="122"/>
                      </a:lnTo>
                      <a:lnTo>
                        <a:pt x="1148" y="130"/>
                      </a:lnTo>
                      <a:lnTo>
                        <a:pt x="1146" y="136"/>
                      </a:lnTo>
                      <a:lnTo>
                        <a:pt x="1144" y="144"/>
                      </a:lnTo>
                      <a:lnTo>
                        <a:pt x="1138" y="148"/>
                      </a:lnTo>
                      <a:lnTo>
                        <a:pt x="1134" y="154"/>
                      </a:lnTo>
                      <a:lnTo>
                        <a:pt x="1126" y="156"/>
                      </a:lnTo>
                      <a:lnTo>
                        <a:pt x="1120" y="158"/>
                      </a:lnTo>
                      <a:lnTo>
                        <a:pt x="1112" y="160"/>
                      </a:lnTo>
                      <a:lnTo>
                        <a:pt x="1112" y="160"/>
                      </a:lnTo>
                      <a:close/>
                      <a:moveTo>
                        <a:pt x="1278" y="160"/>
                      </a:moveTo>
                      <a:lnTo>
                        <a:pt x="1278" y="160"/>
                      </a:lnTo>
                      <a:lnTo>
                        <a:pt x="1270" y="158"/>
                      </a:lnTo>
                      <a:lnTo>
                        <a:pt x="1264" y="156"/>
                      </a:lnTo>
                      <a:lnTo>
                        <a:pt x="1256" y="154"/>
                      </a:lnTo>
                      <a:lnTo>
                        <a:pt x="1252" y="148"/>
                      </a:lnTo>
                      <a:lnTo>
                        <a:pt x="1246" y="144"/>
                      </a:lnTo>
                      <a:lnTo>
                        <a:pt x="1244" y="136"/>
                      </a:lnTo>
                      <a:lnTo>
                        <a:pt x="1242" y="130"/>
                      </a:lnTo>
                      <a:lnTo>
                        <a:pt x="1240" y="122"/>
                      </a:lnTo>
                      <a:lnTo>
                        <a:pt x="1240" y="122"/>
                      </a:lnTo>
                      <a:lnTo>
                        <a:pt x="1242" y="114"/>
                      </a:lnTo>
                      <a:lnTo>
                        <a:pt x="1244" y="108"/>
                      </a:lnTo>
                      <a:lnTo>
                        <a:pt x="1246" y="102"/>
                      </a:lnTo>
                      <a:lnTo>
                        <a:pt x="1252" y="96"/>
                      </a:lnTo>
                      <a:lnTo>
                        <a:pt x="1256" y="92"/>
                      </a:lnTo>
                      <a:lnTo>
                        <a:pt x="1264" y="88"/>
                      </a:lnTo>
                      <a:lnTo>
                        <a:pt x="1270" y="86"/>
                      </a:lnTo>
                      <a:lnTo>
                        <a:pt x="1278" y="86"/>
                      </a:lnTo>
                      <a:lnTo>
                        <a:pt x="1278" y="86"/>
                      </a:lnTo>
                      <a:lnTo>
                        <a:pt x="1286" y="86"/>
                      </a:lnTo>
                      <a:lnTo>
                        <a:pt x="1292" y="88"/>
                      </a:lnTo>
                      <a:lnTo>
                        <a:pt x="1298" y="92"/>
                      </a:lnTo>
                      <a:lnTo>
                        <a:pt x="1304" y="96"/>
                      </a:lnTo>
                      <a:lnTo>
                        <a:pt x="1308" y="102"/>
                      </a:lnTo>
                      <a:lnTo>
                        <a:pt x="1312" y="108"/>
                      </a:lnTo>
                      <a:lnTo>
                        <a:pt x="1314" y="114"/>
                      </a:lnTo>
                      <a:lnTo>
                        <a:pt x="1314" y="122"/>
                      </a:lnTo>
                      <a:lnTo>
                        <a:pt x="1314" y="122"/>
                      </a:lnTo>
                      <a:lnTo>
                        <a:pt x="1314" y="130"/>
                      </a:lnTo>
                      <a:lnTo>
                        <a:pt x="1312" y="136"/>
                      </a:lnTo>
                      <a:lnTo>
                        <a:pt x="1308" y="144"/>
                      </a:lnTo>
                      <a:lnTo>
                        <a:pt x="1304" y="148"/>
                      </a:lnTo>
                      <a:lnTo>
                        <a:pt x="1298" y="154"/>
                      </a:lnTo>
                      <a:lnTo>
                        <a:pt x="1292" y="156"/>
                      </a:lnTo>
                      <a:lnTo>
                        <a:pt x="1286" y="158"/>
                      </a:lnTo>
                      <a:lnTo>
                        <a:pt x="1278" y="160"/>
                      </a:lnTo>
                      <a:lnTo>
                        <a:pt x="1278" y="160"/>
                      </a:lnTo>
                      <a:close/>
                    </a:path>
                  </a:pathLst>
                </a:custGeom>
                <a:solidFill>
                  <a:srgbClr val="F7F8F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7" name="Freeform 72"/>
                <p:cNvSpPr>
                  <a:spLocks/>
                </p:cNvSpPr>
                <p:nvPr/>
              </p:nvSpPr>
              <p:spPr bwMode="auto">
                <a:xfrm>
                  <a:off x="7164388" y="935038"/>
                  <a:ext cx="311150" cy="311150"/>
                </a:xfrm>
                <a:custGeom>
                  <a:avLst/>
                  <a:gdLst/>
                  <a:ahLst/>
                  <a:cxnLst>
                    <a:cxn ang="0">
                      <a:pos x="196" y="196"/>
                    </a:cxn>
                    <a:cxn ang="0">
                      <a:pos x="0" y="196"/>
                    </a:cxn>
                    <a:cxn ang="0">
                      <a:pos x="0" y="0"/>
                    </a:cxn>
                    <a:cxn ang="0">
                      <a:pos x="196" y="196"/>
                    </a:cxn>
                  </a:cxnLst>
                  <a:rect l="0" t="0" r="r" b="b"/>
                  <a:pathLst>
                    <a:path w="196" h="196">
                      <a:moveTo>
                        <a:pt x="196" y="196"/>
                      </a:moveTo>
                      <a:lnTo>
                        <a:pt x="0" y="196"/>
                      </a:lnTo>
                      <a:lnTo>
                        <a:pt x="0" y="0"/>
                      </a:lnTo>
                      <a:lnTo>
                        <a:pt x="196" y="196"/>
                      </a:lnTo>
                      <a:close/>
                    </a:path>
                  </a:pathLst>
                </a:custGeom>
                <a:solidFill>
                  <a:srgbClr val="CFCFC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8" name="Freeform 73"/>
                <p:cNvSpPr>
                  <a:spLocks/>
                </p:cNvSpPr>
                <p:nvPr/>
              </p:nvSpPr>
              <p:spPr bwMode="auto">
                <a:xfrm>
                  <a:off x="4478338" y="1287463"/>
                  <a:ext cx="3086100" cy="1428750"/>
                </a:xfrm>
                <a:custGeom>
                  <a:avLst/>
                  <a:gdLst/>
                  <a:ahLst/>
                  <a:cxnLst>
                    <a:cxn ang="0">
                      <a:pos x="1668" y="42"/>
                    </a:cxn>
                    <a:cxn ang="0">
                      <a:pos x="1668" y="42"/>
                    </a:cxn>
                    <a:cxn ang="0">
                      <a:pos x="1664" y="34"/>
                    </a:cxn>
                    <a:cxn ang="0">
                      <a:pos x="1658" y="26"/>
                    </a:cxn>
                    <a:cxn ang="0">
                      <a:pos x="1652" y="18"/>
                    </a:cxn>
                    <a:cxn ang="0">
                      <a:pos x="1646" y="12"/>
                    </a:cxn>
                    <a:cxn ang="0">
                      <a:pos x="1646" y="12"/>
                    </a:cxn>
                    <a:cxn ang="0">
                      <a:pos x="1636" y="8"/>
                    </a:cxn>
                    <a:cxn ang="0">
                      <a:pos x="1628" y="4"/>
                    </a:cxn>
                    <a:cxn ang="0">
                      <a:pos x="1618" y="2"/>
                    </a:cxn>
                    <a:cxn ang="0">
                      <a:pos x="1610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6" y="2"/>
                    </a:cxn>
                    <a:cxn ang="0">
                      <a:pos x="32" y="6"/>
                    </a:cxn>
                    <a:cxn ang="0">
                      <a:pos x="20" y="14"/>
                    </a:cxn>
                    <a:cxn ang="0">
                      <a:pos x="10" y="26"/>
                    </a:cxn>
                    <a:cxn ang="0">
                      <a:pos x="10" y="26"/>
                    </a:cxn>
                    <a:cxn ang="0">
                      <a:pos x="4" y="38"/>
                    </a:cxn>
                    <a:cxn ang="0">
                      <a:pos x="0" y="52"/>
                    </a:cxn>
                    <a:cxn ang="0">
                      <a:pos x="0" y="66"/>
                    </a:cxn>
                    <a:cxn ang="0">
                      <a:pos x="2" y="80"/>
                    </a:cxn>
                    <a:cxn ang="0">
                      <a:pos x="268" y="900"/>
                    </a:cxn>
                    <a:cxn ang="0">
                      <a:pos x="1944" y="900"/>
                    </a:cxn>
                    <a:cxn ang="0">
                      <a:pos x="1668" y="42"/>
                    </a:cxn>
                  </a:cxnLst>
                  <a:rect l="0" t="0" r="r" b="b"/>
                  <a:pathLst>
                    <a:path w="1944" h="900">
                      <a:moveTo>
                        <a:pt x="1668" y="42"/>
                      </a:moveTo>
                      <a:lnTo>
                        <a:pt x="1668" y="42"/>
                      </a:lnTo>
                      <a:lnTo>
                        <a:pt x="1664" y="34"/>
                      </a:lnTo>
                      <a:lnTo>
                        <a:pt x="1658" y="26"/>
                      </a:lnTo>
                      <a:lnTo>
                        <a:pt x="1652" y="18"/>
                      </a:lnTo>
                      <a:lnTo>
                        <a:pt x="1646" y="12"/>
                      </a:lnTo>
                      <a:lnTo>
                        <a:pt x="1646" y="12"/>
                      </a:lnTo>
                      <a:lnTo>
                        <a:pt x="1636" y="8"/>
                      </a:lnTo>
                      <a:lnTo>
                        <a:pt x="1628" y="4"/>
                      </a:lnTo>
                      <a:lnTo>
                        <a:pt x="1618" y="2"/>
                      </a:lnTo>
                      <a:lnTo>
                        <a:pt x="1610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6" y="2"/>
                      </a:lnTo>
                      <a:lnTo>
                        <a:pt x="32" y="6"/>
                      </a:lnTo>
                      <a:lnTo>
                        <a:pt x="20" y="14"/>
                      </a:lnTo>
                      <a:lnTo>
                        <a:pt x="10" y="26"/>
                      </a:lnTo>
                      <a:lnTo>
                        <a:pt x="10" y="26"/>
                      </a:lnTo>
                      <a:lnTo>
                        <a:pt x="4" y="38"/>
                      </a:lnTo>
                      <a:lnTo>
                        <a:pt x="0" y="52"/>
                      </a:lnTo>
                      <a:lnTo>
                        <a:pt x="0" y="66"/>
                      </a:lnTo>
                      <a:lnTo>
                        <a:pt x="2" y="80"/>
                      </a:lnTo>
                      <a:lnTo>
                        <a:pt x="268" y="900"/>
                      </a:lnTo>
                      <a:lnTo>
                        <a:pt x="1944" y="900"/>
                      </a:lnTo>
                      <a:lnTo>
                        <a:pt x="1668" y="42"/>
                      </a:lnTo>
                      <a:close/>
                    </a:path>
                  </a:pathLst>
                </a:custGeom>
                <a:solidFill>
                  <a:srgbClr val="FBC15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개체 틀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B130F-A908-445E-8E7B-906E66EDCC1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개체 틀 2"/>
          <p:cNvSpPr txBox="1">
            <a:spLocks/>
          </p:cNvSpPr>
          <p:nvPr userDrawn="1"/>
        </p:nvSpPr>
        <p:spPr>
          <a:xfrm>
            <a:off x="459129" y="881605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1600" kern="1200" dirty="0" smtClean="0">
                <a:solidFill>
                  <a:schemeClr val="bg1"/>
                </a:solidFill>
                <a:latin typeface="Tahoma" pitchFamily="34" charset="0"/>
                <a:ea typeface="+mn-ea"/>
                <a:cs typeface="Tahoma" pitchFamily="34" charset="0"/>
              </a:rPr>
              <a:t>마스터 제목 스타일 편집</a:t>
            </a:r>
            <a:endParaRPr kumimoji="1" lang="ko-KR" altLang="en-US" sz="1600" kern="1200" dirty="0">
              <a:solidFill>
                <a:schemeClr val="bg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12" name="제목 개체 틀 2"/>
          <p:cNvSpPr txBox="1">
            <a:spLocks/>
          </p:cNvSpPr>
          <p:nvPr userDrawn="1"/>
        </p:nvSpPr>
        <p:spPr>
          <a:xfrm>
            <a:off x="470700" y="924763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49" r:id="rId3"/>
    <p:sldLayoutId id="2147483665" r:id="rId4"/>
    <p:sldLayoutId id="2147483650" r:id="rId5"/>
    <p:sldLayoutId id="2147483651" r:id="rId6"/>
    <p:sldLayoutId id="2147483684" r:id="rId7"/>
    <p:sldLayoutId id="2147483671" r:id="rId8"/>
    <p:sldLayoutId id="2147483669" r:id="rId9"/>
    <p:sldLayoutId id="2147483668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lang="ko-KR" altLang="en-US" sz="4000" b="1" kern="1200" dirty="0">
          <a:solidFill>
            <a:schemeClr val="bg1"/>
          </a:solidFill>
          <a:latin typeface="Tahoma" pitchFamily="34" charset="0"/>
          <a:ea typeface="나눔고딕" pitchFamily="50" charset="-127"/>
          <a:cs typeface="Tahoma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000" b="1" kern="1200" dirty="0" smtClean="0">
          <a:solidFill>
            <a:srgbClr val="7030A0"/>
          </a:solidFill>
          <a:latin typeface="맑은 고딕" panose="020B0503020000020004" pitchFamily="50" charset="-127"/>
          <a:ea typeface="맑은 고딕" panose="020B0503020000020004" pitchFamily="50" charset="-127"/>
          <a:cs typeface="Tahoma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600" b="0" kern="1200" dirty="0" smtClean="0">
          <a:solidFill>
            <a:srgbClr val="17507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500" kern="1200" dirty="0" smtClean="0">
          <a:solidFill>
            <a:schemeClr val="accent5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74790-609E-4709-843C-74DE14E574F0}" type="datetimeFigureOut">
              <a:rPr lang="ko-KR" altLang="en-US" smtClean="0"/>
              <a:pPr/>
              <a:t>2021-09-07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E8952-81A4-411E-B1EB-37F2AC7984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74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ohyeonmoon.com/blog/swift-git-github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ai7dnn/2021-Graduation-Project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ng12k" TargetMode="External"/><Relationship Id="rId7" Type="http://schemas.openxmlformats.org/officeDocument/2006/relationships/hyperlink" Target="https://github.com/chobaram" TargetMode="External"/><Relationship Id="rId2" Type="http://schemas.openxmlformats.org/officeDocument/2006/relationships/hyperlink" Target="https://github.com/kuchic0918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Gitae-18" TargetMode="External"/><Relationship Id="rId5" Type="http://schemas.openxmlformats.org/officeDocument/2006/relationships/hyperlink" Target="https://github.com/jingyo-jeong/sys-AnS" TargetMode="External"/><Relationship Id="rId4" Type="http://schemas.openxmlformats.org/officeDocument/2006/relationships/hyperlink" Target="https://github.com/HyunJiYe/dongyangfirstfinal/new/main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player.org/slide/17890892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65603" y="1971697"/>
            <a:ext cx="280236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2021 2</a:t>
            </a:r>
            <a:r>
              <a:rPr lang="ko-KR" altLang="en-US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학기</a:t>
            </a:r>
            <a:endParaRPr lang="en-US" altLang="ko-KR" sz="400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ko-KR" altLang="en-US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졸업작품</a:t>
            </a:r>
            <a:endParaRPr lang="en-US" altLang="ko-KR" sz="4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45805" y="4938590"/>
            <a:ext cx="3441968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동양미래대학교 </a:t>
            </a:r>
            <a:r>
              <a:rPr lang="ko-KR" altLang="en-US" sz="2000" b="1" dirty="0" err="1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강환수</a:t>
            </a:r>
            <a:r>
              <a:rPr lang="ko-KR" altLang="en-US" sz="2000" b="1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 교수</a:t>
            </a:r>
          </a:p>
        </p:txBody>
      </p:sp>
    </p:spTree>
    <p:extLst>
      <p:ext uri="{BB962C8B-B14F-4D97-AF65-F5344CB8AC3E}">
        <p14:creationId xmlns:p14="http://schemas.microsoft.com/office/powerpoint/2010/main" val="388814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49"/>
    </mc:Choice>
    <mc:Fallback xmlns="">
      <p:transition spd="slow" advTm="6449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깃의 구조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305" y="1811238"/>
            <a:ext cx="7337822" cy="357356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29874" y="6460418"/>
            <a:ext cx="59871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hlinkClick r:id="rId3"/>
              </a:rPr>
              <a:t>https://www.hohyeonmoon.com/blog/swift-git-github</a:t>
            </a:r>
            <a:r>
              <a:rPr lang="ko-KR" altLang="en-US" sz="1400" dirty="0" smtClean="0">
                <a:hlinkClick r:id="rId3"/>
              </a:rPr>
              <a:t>/</a:t>
            </a:r>
            <a:endParaRPr lang="en-US" altLang="ko-KR" sz="1400" dirty="0" smtClean="0"/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3491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유튜브에서 검색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생활코딩</a:t>
            </a:r>
            <a:r>
              <a:rPr lang="ko-KR" altLang="en-US" dirty="0" smtClean="0"/>
              <a:t> 깃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외부 동영상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827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github.com/ai7dnn/2021-Graduation-Project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깃허브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929" y="1577446"/>
            <a:ext cx="7088736" cy="471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20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lee7py</a:t>
            </a:r>
          </a:p>
          <a:p>
            <a:pPr lvl="1"/>
            <a:r>
              <a:rPr lang="ko-KR" altLang="en-US" dirty="0" smtClean="0"/>
              <a:t>자신의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깃허브</a:t>
            </a:r>
            <a:r>
              <a:rPr lang="ko-KR" altLang="en-US" dirty="0" smtClean="0"/>
              <a:t> 저장소를 만들고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협업자</a:t>
            </a:r>
            <a:r>
              <a:rPr lang="ko-KR" altLang="en-US" dirty="0" smtClean="0"/>
              <a:t> 등록</a:t>
            </a:r>
            <a:r>
              <a:rPr lang="en-US" altLang="ko-KR" dirty="0" smtClean="0"/>
              <a:t>: ai7dnn</a:t>
            </a:r>
          </a:p>
          <a:p>
            <a:r>
              <a:rPr lang="ko-KR" altLang="en-US" dirty="0" smtClean="0"/>
              <a:t>다른 사용자인 </a:t>
            </a:r>
            <a:r>
              <a:rPr lang="en-US" altLang="ko-KR" dirty="0" smtClean="0"/>
              <a:t>ai7dnn</a:t>
            </a:r>
          </a:p>
          <a:p>
            <a:pPr lvl="1"/>
            <a:r>
              <a:rPr lang="ko-KR" altLang="en-US" dirty="0" smtClean="0"/>
              <a:t>위에서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만든 저장소를 </a:t>
            </a:r>
            <a:r>
              <a:rPr lang="en-US" altLang="ko-KR" dirty="0" smtClean="0"/>
              <a:t>fork</a:t>
            </a:r>
            <a:r>
              <a:rPr lang="ko-KR" altLang="en-US" dirty="0" smtClean="0"/>
              <a:t>하고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데스트탑으로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저장소를 복사하고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협업자</a:t>
            </a:r>
            <a:r>
              <a:rPr lang="ko-KR" altLang="en-US" dirty="0" smtClean="0"/>
              <a:t> 승인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메일로 확인해서 승인</a:t>
            </a:r>
            <a:endParaRPr lang="en-US" altLang="ko-KR" dirty="0" smtClean="0"/>
          </a:p>
          <a:p>
            <a:pPr lvl="3"/>
            <a:r>
              <a:rPr lang="ko-KR" altLang="en-US" dirty="0" err="1" smtClean="0"/>
              <a:t>깃허브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로그인이</a:t>
            </a:r>
            <a:r>
              <a:rPr lang="ko-KR" altLang="en-US" dirty="0" smtClean="0"/>
              <a:t> 필요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권한을 얻어 파일을 </a:t>
            </a:r>
            <a:r>
              <a:rPr lang="en-US" altLang="ko-KR" dirty="0" smtClean="0"/>
              <a:t>push 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다른 사용자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056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나의 저장소 </a:t>
            </a:r>
            <a:r>
              <a:rPr lang="en-US" altLang="ko-KR" dirty="0" smtClean="0"/>
              <a:t>21-2</a:t>
            </a:r>
            <a:r>
              <a:rPr lang="ko-KR" altLang="en-US" dirty="0" smtClean="0"/>
              <a:t>학기</a:t>
            </a:r>
            <a:r>
              <a:rPr lang="en-US" altLang="ko-KR" dirty="0" smtClean="0"/>
              <a:t>-</a:t>
            </a:r>
            <a:r>
              <a:rPr lang="ko-KR" altLang="en-US" dirty="0" smtClean="0"/>
              <a:t>강의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lee7py  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다음</a:t>
            </a:r>
            <a:r>
              <a:rPr lang="en-US" altLang="ko-KR" dirty="0" smtClean="0"/>
              <a:t> </a:t>
            </a:r>
            <a:r>
              <a:rPr lang="ko-KR" altLang="en-US" dirty="0" smtClean="0"/>
              <a:t>두 곳에서 저장소를 복사</a:t>
            </a:r>
            <a:r>
              <a:rPr lang="en-US" altLang="ko-KR" dirty="0" smtClean="0"/>
              <a:t>(clone)</a:t>
            </a:r>
          </a:p>
          <a:p>
            <a:pPr lvl="1"/>
            <a:r>
              <a:rPr lang="ko-KR" altLang="en-US" dirty="0" smtClean="0"/>
              <a:t>학교 지역 저장소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Git_school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ko-KR" altLang="en-US" dirty="0" smtClean="0"/>
              <a:t>집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지역 저장소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Git_home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r>
              <a:rPr lang="ko-KR" altLang="en-US" dirty="0" smtClean="0"/>
              <a:t>각각의 저장소에서 파일 삽입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항상</a:t>
            </a:r>
            <a:r>
              <a:rPr lang="en-US" altLang="ko-KR" dirty="0" smtClean="0"/>
              <a:t> push</a:t>
            </a:r>
            <a:r>
              <a:rPr lang="ko-KR" altLang="en-US" dirty="0" smtClean="0"/>
              <a:t>하기 전에 </a:t>
            </a:r>
            <a:r>
              <a:rPr lang="en-US" altLang="ko-KR" dirty="0" smtClean="0"/>
              <a:t>fetch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먼저하는</a:t>
            </a:r>
            <a:r>
              <a:rPr lang="ko-KR" altLang="en-US" dirty="0" smtClean="0"/>
              <a:t> 것이 좋음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Commit </a:t>
            </a:r>
            <a:r>
              <a:rPr lang="ko-KR" altLang="en-US" dirty="0" smtClean="0"/>
              <a:t>후</a:t>
            </a:r>
            <a:r>
              <a:rPr lang="en-US" altLang="ko-KR" dirty="0" smtClean="0"/>
              <a:t> push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각각에서 파일을 수정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Fetch</a:t>
            </a:r>
            <a:r>
              <a:rPr lang="ko-KR" altLang="en-US" dirty="0" smtClean="0"/>
              <a:t>하기 전에 파일을 수정한 후 </a:t>
            </a:r>
            <a:r>
              <a:rPr lang="en-US" altLang="ko-KR" dirty="0" smtClean="0"/>
              <a:t>push</a:t>
            </a:r>
            <a:r>
              <a:rPr lang="ko-KR" altLang="en-US" dirty="0" smtClean="0"/>
              <a:t>하면 문제 발생 가능성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학교와 집에서 같은 저장소를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644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796" y="3118323"/>
            <a:ext cx="340042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77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pPr/>
              <a:t>6</a:t>
            </a:fld>
            <a:endParaRPr lang="ko-KR" altLang="en-US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7763317"/>
              </p:ext>
            </p:extLst>
          </p:nvPr>
        </p:nvGraphicFramePr>
        <p:xfrm>
          <a:off x="1493515" y="990604"/>
          <a:ext cx="6244283" cy="54578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3796">
                  <a:extLst>
                    <a:ext uri="{9D8B030D-6E8A-4147-A177-3AD203B41FA5}">
                      <a16:colId xmlns:a16="http://schemas.microsoft.com/office/drawing/2014/main" val="4056290270"/>
                    </a:ext>
                  </a:extLst>
                </a:gridCol>
                <a:gridCol w="569171">
                  <a:extLst>
                    <a:ext uri="{9D8B030D-6E8A-4147-A177-3AD203B41FA5}">
                      <a16:colId xmlns:a16="http://schemas.microsoft.com/office/drawing/2014/main" val="1495298782"/>
                    </a:ext>
                  </a:extLst>
                </a:gridCol>
                <a:gridCol w="405535">
                  <a:extLst>
                    <a:ext uri="{9D8B030D-6E8A-4147-A177-3AD203B41FA5}">
                      <a16:colId xmlns:a16="http://schemas.microsoft.com/office/drawing/2014/main" val="721608125"/>
                    </a:ext>
                  </a:extLst>
                </a:gridCol>
                <a:gridCol w="298815">
                  <a:extLst>
                    <a:ext uri="{9D8B030D-6E8A-4147-A177-3AD203B41FA5}">
                      <a16:colId xmlns:a16="http://schemas.microsoft.com/office/drawing/2014/main" val="684835921"/>
                    </a:ext>
                  </a:extLst>
                </a:gridCol>
                <a:gridCol w="853757">
                  <a:extLst>
                    <a:ext uri="{9D8B030D-6E8A-4147-A177-3AD203B41FA5}">
                      <a16:colId xmlns:a16="http://schemas.microsoft.com/office/drawing/2014/main" val="3225501448"/>
                    </a:ext>
                  </a:extLst>
                </a:gridCol>
                <a:gridCol w="161265">
                  <a:extLst>
                    <a:ext uri="{9D8B030D-6E8A-4147-A177-3AD203B41FA5}">
                      <a16:colId xmlns:a16="http://schemas.microsoft.com/office/drawing/2014/main" val="2361198715"/>
                    </a:ext>
                  </a:extLst>
                </a:gridCol>
                <a:gridCol w="303558">
                  <a:extLst>
                    <a:ext uri="{9D8B030D-6E8A-4147-A177-3AD203B41FA5}">
                      <a16:colId xmlns:a16="http://schemas.microsoft.com/office/drawing/2014/main" val="2959495193"/>
                    </a:ext>
                  </a:extLst>
                </a:gridCol>
                <a:gridCol w="3168386">
                  <a:extLst>
                    <a:ext uri="{9D8B030D-6E8A-4147-A177-3AD203B41FA5}">
                      <a16:colId xmlns:a16="http://schemas.microsoft.com/office/drawing/2014/main" val="1009377257"/>
                    </a:ext>
                  </a:extLst>
                </a:gridCol>
              </a:tblGrid>
              <a:tr h="163450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컴퓨터정보공학과 </a:t>
                      </a:r>
                      <a:r>
                        <a:rPr lang="en-US" altLang="ko-KR" sz="800" u="none" strike="noStrike">
                          <a:effectLst/>
                        </a:rPr>
                        <a:t>2</a:t>
                      </a:r>
                      <a:r>
                        <a:rPr lang="ko-KR" altLang="en-US" sz="800" u="none" strike="noStrike">
                          <a:effectLst/>
                        </a:rPr>
                        <a:t>학년 </a:t>
                      </a:r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r>
                        <a:rPr lang="ko-KR" altLang="en-US" sz="800" u="none" strike="noStrike">
                          <a:effectLst/>
                        </a:rPr>
                        <a:t>학기 </a:t>
                      </a:r>
                      <a:r>
                        <a:rPr lang="en-US" altLang="ko-KR" sz="800" u="none" strike="noStrike">
                          <a:effectLst/>
                        </a:rPr>
                        <a:t>A</a:t>
                      </a:r>
                      <a:r>
                        <a:rPr lang="ko-KR" altLang="en-US" sz="800" u="none" strike="noStrike">
                          <a:effectLst/>
                        </a:rPr>
                        <a:t>반 팀플 명단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53324028"/>
                  </a:ext>
                </a:extLst>
              </a:tr>
              <a:tr h="1634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팀 이름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학번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이름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역할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연락처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37187081"/>
                  </a:ext>
                </a:extLst>
              </a:tr>
              <a:tr h="16345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r>
                        <a:rPr lang="ko-KR" altLang="en-US" sz="800" u="none" strike="noStrike">
                          <a:effectLst/>
                        </a:rPr>
                        <a:t>조</a:t>
                      </a:r>
                      <a:r>
                        <a:rPr lang="en-US" altLang="ko-KR" sz="800" u="none" strike="noStrike">
                          <a:effectLst/>
                        </a:rPr>
                        <a:t>(5</a:t>
                      </a:r>
                      <a:r>
                        <a:rPr lang="ko-KR" altLang="en-US" sz="800" u="none" strike="noStrike">
                          <a:effectLst/>
                        </a:rPr>
                        <a:t>명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20170647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석현우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010-7502-7654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46696509"/>
                  </a:ext>
                </a:extLst>
              </a:tr>
              <a:tr h="1634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20181763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김규식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팀장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010-4072-9809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sng" strike="noStrike">
                          <a:effectLst/>
                          <a:hlinkClick r:id="rId2"/>
                        </a:rPr>
                        <a:t>https://github.com/kuchic0918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43725809"/>
                  </a:ext>
                </a:extLst>
              </a:tr>
              <a:tr h="1634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20185018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김시현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010-2268-2957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발표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96704995"/>
                  </a:ext>
                </a:extLst>
              </a:tr>
              <a:tr h="1634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20200885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김송희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010-5020-4805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34359043"/>
                  </a:ext>
                </a:extLst>
              </a:tr>
              <a:tr h="1634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20202248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오예림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010-9803-8403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6055799"/>
                  </a:ext>
                </a:extLst>
              </a:tr>
              <a:tr h="16345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</a:t>
                      </a:r>
                      <a:r>
                        <a:rPr lang="ko-KR" altLang="en-US" sz="800" u="none" strike="noStrike">
                          <a:effectLst/>
                        </a:rPr>
                        <a:t>조</a:t>
                      </a:r>
                      <a:r>
                        <a:rPr lang="en-US" altLang="ko-KR" sz="800" u="none" strike="noStrike">
                          <a:effectLst/>
                        </a:rPr>
                        <a:t>(5</a:t>
                      </a:r>
                      <a:r>
                        <a:rPr lang="ko-KR" altLang="en-US" sz="800" u="none" strike="noStrike">
                          <a:effectLst/>
                        </a:rPr>
                        <a:t>명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20191779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김시연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010-7454-7731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62254693"/>
                  </a:ext>
                </a:extLst>
              </a:tr>
              <a:tr h="1634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20200820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김한수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010 2468 5957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17165938"/>
                  </a:ext>
                </a:extLst>
              </a:tr>
              <a:tr h="1634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20200859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김종원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팀장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010-5162-7932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sng" strike="noStrike">
                          <a:effectLst/>
                          <a:hlinkClick r:id="rId3"/>
                        </a:rPr>
                        <a:t>https://github.com/jong12k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79963675"/>
                  </a:ext>
                </a:extLst>
              </a:tr>
              <a:tr h="1634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20202266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박지수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010-4630-8725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94765004"/>
                  </a:ext>
                </a:extLst>
              </a:tr>
              <a:tr h="1634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20213953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김나연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010-3023-2322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94359667"/>
                  </a:ext>
                </a:extLst>
              </a:tr>
              <a:tr h="16345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3</a:t>
                      </a:r>
                      <a:r>
                        <a:rPr lang="ko-KR" altLang="en-US" sz="800" u="none" strike="noStrike">
                          <a:effectLst/>
                        </a:rPr>
                        <a:t>조</a:t>
                      </a:r>
                      <a:r>
                        <a:rPr lang="en-US" altLang="ko-KR" sz="800" u="none" strike="noStrike">
                          <a:effectLst/>
                        </a:rPr>
                        <a:t>(5</a:t>
                      </a:r>
                      <a:r>
                        <a:rPr lang="ko-KR" altLang="en-US" sz="800" u="none" strike="noStrike">
                          <a:effectLst/>
                        </a:rPr>
                        <a:t>명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20164115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문상현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010-5871-0307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88757552"/>
                  </a:ext>
                </a:extLst>
              </a:tr>
              <a:tr h="1634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20170686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이원태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010-5029-8206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34169451"/>
                  </a:ext>
                </a:extLst>
              </a:tr>
              <a:tr h="1634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20200824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현지예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팀장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010-86014165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sng" strike="noStrike" dirty="0">
                          <a:effectLst/>
                          <a:hlinkClick r:id="rId4"/>
                        </a:rPr>
                        <a:t>https://</a:t>
                      </a:r>
                      <a:r>
                        <a:rPr lang="en-US" sz="800" u="sng" strike="noStrike" dirty="0" smtClean="0">
                          <a:effectLst/>
                          <a:hlinkClick r:id="rId4"/>
                        </a:rPr>
                        <a:t>github.com/HyunJiYe</a:t>
                      </a:r>
                      <a:endParaRPr lang="en-US" sz="800" b="0" i="0" u="sng" strike="noStrike" dirty="0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57382224"/>
                  </a:ext>
                </a:extLst>
              </a:tr>
              <a:tr h="1634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20200825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정한솔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010-9694-6744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75770228"/>
                  </a:ext>
                </a:extLst>
              </a:tr>
              <a:tr h="1634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20202254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박현지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010-4664-9942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52100994"/>
                  </a:ext>
                </a:extLst>
              </a:tr>
              <a:tr h="156344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4</a:t>
                      </a:r>
                      <a:r>
                        <a:rPr lang="ko-KR" altLang="en-US" sz="800" u="none" strike="noStrike">
                          <a:effectLst/>
                        </a:rPr>
                        <a:t>조</a:t>
                      </a:r>
                      <a:r>
                        <a:rPr lang="en-US" altLang="ko-KR" sz="800" u="none" strike="noStrike">
                          <a:effectLst/>
                        </a:rPr>
                        <a:t>(6</a:t>
                      </a:r>
                      <a:r>
                        <a:rPr lang="ko-KR" altLang="en-US" sz="800" u="none" strike="noStrike">
                          <a:effectLst/>
                        </a:rPr>
                        <a:t>명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20160773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심기현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010-9159-4749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35078619"/>
                  </a:ext>
                </a:extLst>
              </a:tr>
              <a:tr h="1563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20164101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정진교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팀장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010-6332-4077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sng" strike="noStrike">
                          <a:effectLst/>
                          <a:hlinkClick r:id="rId5"/>
                        </a:rPr>
                        <a:t>https://github.com/jingyo-jeong/sys-AnS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77467220"/>
                  </a:ext>
                </a:extLst>
              </a:tr>
              <a:tr h="1563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20170663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박계원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010-8708-9247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72039242"/>
                  </a:ext>
                </a:extLst>
              </a:tr>
              <a:tr h="1563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20170674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양재완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010-5348-3039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19795365"/>
                  </a:ext>
                </a:extLst>
              </a:tr>
              <a:tr h="1563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20180665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황민식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010-2218-5419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39631985"/>
                  </a:ext>
                </a:extLst>
              </a:tr>
              <a:tr h="1634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20181754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조해용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010-9590-9727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08338918"/>
                  </a:ext>
                </a:extLst>
              </a:tr>
              <a:tr h="156344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5</a:t>
                      </a:r>
                      <a:r>
                        <a:rPr lang="ko-KR" altLang="en-US" sz="800" u="none" strike="noStrike">
                          <a:effectLst/>
                        </a:rPr>
                        <a:t>조</a:t>
                      </a:r>
                      <a:r>
                        <a:rPr lang="en-US" altLang="ko-KR" sz="800" u="none" strike="noStrike">
                          <a:effectLst/>
                        </a:rPr>
                        <a:t>(6</a:t>
                      </a:r>
                      <a:r>
                        <a:rPr lang="ko-KR" altLang="en-US" sz="800" u="none" strike="noStrike">
                          <a:effectLst/>
                        </a:rPr>
                        <a:t>명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20180638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원준엽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010-2483-1996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48547369"/>
                  </a:ext>
                </a:extLst>
              </a:tr>
              <a:tr h="1563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20180639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김명우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010-3052-8209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075860"/>
                  </a:ext>
                </a:extLst>
              </a:tr>
              <a:tr h="1563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20185053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김기태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팀장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010-4312-9807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sng" strike="noStrike">
                          <a:effectLst/>
                          <a:hlinkClick r:id="rId6"/>
                        </a:rPr>
                        <a:t>https://github.com/Gitae-18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8933580"/>
                  </a:ext>
                </a:extLst>
              </a:tr>
              <a:tr h="1563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20200889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이예은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010-3948-7172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72798081"/>
                  </a:ext>
                </a:extLst>
              </a:tr>
              <a:tr h="1563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20201674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유재은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010-6522-9224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00584845"/>
                  </a:ext>
                </a:extLst>
              </a:tr>
              <a:tr h="1634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20202827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김후목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010-2955-6876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88286206"/>
                  </a:ext>
                </a:extLst>
              </a:tr>
              <a:tr h="156344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6</a:t>
                      </a:r>
                      <a:r>
                        <a:rPr lang="ko-KR" altLang="en-US" sz="800" u="none" strike="noStrike">
                          <a:effectLst/>
                        </a:rPr>
                        <a:t>조</a:t>
                      </a:r>
                      <a:r>
                        <a:rPr lang="en-US" altLang="ko-KR" sz="800" u="none" strike="noStrike">
                          <a:effectLst/>
                        </a:rPr>
                        <a:t>(5</a:t>
                      </a:r>
                      <a:r>
                        <a:rPr lang="ko-KR" altLang="en-US" sz="800" u="none" strike="noStrike">
                          <a:effectLst/>
                        </a:rPr>
                        <a:t>명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20165470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함진우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010-2760-9738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19455879"/>
                  </a:ext>
                </a:extLst>
              </a:tr>
              <a:tr h="1563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20171577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이혜욱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010-3328-7223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73922179"/>
                  </a:ext>
                </a:extLst>
              </a:tr>
              <a:tr h="1563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20180662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오창명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010-2829-1960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47402557"/>
                  </a:ext>
                </a:extLst>
              </a:tr>
              <a:tr h="1563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20200827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임유진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010-3282-9073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18753105"/>
                  </a:ext>
                </a:extLst>
              </a:tr>
              <a:tr h="1634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20202263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조재호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팀장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010-6399-8542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sng" strike="noStrike" dirty="0">
                          <a:effectLst/>
                          <a:hlinkClick r:id="rId7"/>
                        </a:rPr>
                        <a:t>https://github.com/chobaram </a:t>
                      </a:r>
                      <a:endParaRPr lang="en-US" sz="800" b="0" i="0" u="sng" strike="noStrike" dirty="0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71428448"/>
                  </a:ext>
                </a:extLst>
              </a:tr>
            </a:tbl>
          </a:graphicData>
        </a:graphic>
      </p:graphicFrame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출석 명단 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701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시간 준수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지각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강좌 수강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680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지난 여름 활동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취업 활동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11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분산 버전 관리시스템</a:t>
            </a:r>
            <a:endParaRPr lang="en-US" altLang="ko-KR" dirty="0" smtClean="0"/>
          </a:p>
          <a:p>
            <a:r>
              <a:rPr lang="ko-KR" altLang="en-US" dirty="0" err="1" smtClean="0"/>
              <a:t>깃허브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깃의 저장소 및 관리 서비스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깃허브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124" y="3409691"/>
            <a:ext cx="4439641" cy="230861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29874" y="6268365"/>
            <a:ext cx="34030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hlinkClick r:id="rId3"/>
              </a:rPr>
              <a:t>https://slidesplayer.org/slide/17890892</a:t>
            </a:r>
            <a:r>
              <a:rPr lang="ko-KR" altLang="en-US" sz="1400" dirty="0" smtClean="0">
                <a:hlinkClick r:id="rId3"/>
              </a:rPr>
              <a:t>/</a:t>
            </a:r>
            <a:endParaRPr lang="en-US" altLang="ko-KR" sz="1400" dirty="0" smtClean="0"/>
          </a:p>
          <a:p>
            <a:endParaRPr lang="ko-KR" altLang="en-US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3392" y="1096157"/>
            <a:ext cx="3372983" cy="183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7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632489c84d168ce21afdab9955b3694bd2f5c"/>
</p:tagLst>
</file>

<file path=ppt/theme/theme1.xml><?xml version="1.0" encoding="utf-8"?>
<a:theme xmlns:a="http://schemas.openxmlformats.org/drawingml/2006/main" name="Office 테마">
  <a:themeElements>
    <a:clrScheme name="사용자 지정 16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6633"/>
      </a:accent1>
      <a:accent2>
        <a:srgbClr val="DB4126"/>
      </a:accent2>
      <a:accent3>
        <a:srgbClr val="C5D64C"/>
      </a:accent3>
      <a:accent4>
        <a:srgbClr val="A4B543"/>
      </a:accent4>
      <a:accent5>
        <a:srgbClr val="175079"/>
      </a:accent5>
      <a:accent6>
        <a:srgbClr val="113654"/>
      </a:accent6>
      <a:hlink>
        <a:srgbClr val="A97848"/>
      </a:hlink>
      <a:folHlink>
        <a:srgbClr val="694B2D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>
          <a:defRPr sz="2000" b="1" dirty="0" smtClean="0">
            <a:solidFill>
              <a:srgbClr val="7030A0"/>
            </a:solidFill>
            <a:latin typeface="맑은 고딕" panose="020B0503020000020004" pitchFamily="50" charset="-127"/>
            <a:ea typeface="맑은 고딕" panose="020B0503020000020004" pitchFamily="50" charset="-127"/>
            <a:cs typeface="Tahom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12739</TotalTime>
  <Words>333</Words>
  <Application>Microsoft Office PowerPoint</Application>
  <PresentationFormat>화면 슬라이드 쇼(4:3)</PresentationFormat>
  <Paragraphs>214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나눔고딕</vt:lpstr>
      <vt:lpstr>맑은 고딕</vt:lpstr>
      <vt:lpstr>Arial</vt:lpstr>
      <vt:lpstr>Tahoma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www.pello.co.kr</dc:creator>
  <cp:lastModifiedBy>PC</cp:lastModifiedBy>
  <cp:revision>575</cp:revision>
  <cp:lastPrinted>2016-01-06T02:11:22Z</cp:lastPrinted>
  <dcterms:created xsi:type="dcterms:W3CDTF">2013-05-23T04:26:30Z</dcterms:created>
  <dcterms:modified xsi:type="dcterms:W3CDTF">2021-09-07T04:42:58Z</dcterms:modified>
</cp:coreProperties>
</file>