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5"/>
  </p:notesMasterIdLst>
  <p:sldIdLst>
    <p:sldId id="592" r:id="rId3"/>
    <p:sldId id="606" r:id="rId4"/>
    <p:sldId id="602" r:id="rId5"/>
    <p:sldId id="600" r:id="rId6"/>
    <p:sldId id="607" r:id="rId7"/>
    <p:sldId id="608" r:id="rId8"/>
    <p:sldId id="609" r:id="rId9"/>
    <p:sldId id="610" r:id="rId10"/>
    <p:sldId id="611" r:id="rId11"/>
    <p:sldId id="605" r:id="rId12"/>
    <p:sldId id="603" r:id="rId13"/>
    <p:sldId id="604" r:id="rId14"/>
  </p:sldIdLst>
  <p:sldSz cx="9144000" cy="6858000" type="screen4x3"/>
  <p:notesSz cx="6807200" cy="9939338"/>
  <p:custDataLst>
    <p:tags r:id="rId1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079"/>
    <a:srgbClr val="A4B543"/>
    <a:srgbClr val="C5D64C"/>
    <a:srgbClr val="DB4126"/>
    <a:srgbClr val="000000"/>
    <a:srgbClr val="3B3B3B"/>
    <a:srgbClr val="062474"/>
    <a:srgbClr val="D4E64E"/>
    <a:srgbClr val="0D0D0D"/>
    <a:srgbClr val="E6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0" autoAdjust="0"/>
    <p:restoredTop sz="94286" autoAdjust="0"/>
  </p:normalViewPr>
  <p:slideViewPr>
    <p:cSldViewPr snapToGrid="0">
      <p:cViewPr varScale="1">
        <p:scale>
          <a:sx n="116" d="100"/>
          <a:sy n="116" d="100"/>
        </p:scale>
        <p:origin x="420" y="114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CC4A2409-FF39-4DC7-B0CF-8E76C17FF9F0}"/>
    <pc:docChg chg="custSel addSld modSld">
      <pc:chgData name="강환수" userId="f1cac8d9-9172-4d6c-9b10-74cb51d57900" providerId="ADAL" clId="{CC4A2409-FF39-4DC7-B0CF-8E76C17FF9F0}" dt="2021-09-14T04:51:26.636" v="708"/>
      <pc:docMkLst>
        <pc:docMk/>
      </pc:docMkLst>
      <pc:sldChg chg="modSp">
        <pc:chgData name="강환수" userId="f1cac8d9-9172-4d6c-9b10-74cb51d57900" providerId="ADAL" clId="{CC4A2409-FF39-4DC7-B0CF-8E76C17FF9F0}" dt="2021-09-14T04:47:00.943" v="686"/>
        <pc:sldMkLst>
          <pc:docMk/>
          <pc:sldMk cId="1565760203" sldId="600"/>
        </pc:sldMkLst>
        <pc:graphicFrameChg chg="mod modGraphic">
          <ac:chgData name="강환수" userId="f1cac8d9-9172-4d6c-9b10-74cb51d57900" providerId="ADAL" clId="{CC4A2409-FF39-4DC7-B0CF-8E76C17FF9F0}" dt="2021-09-14T04:47:00.943" v="686"/>
          <ac:graphicFrameMkLst>
            <pc:docMk/>
            <pc:sldMk cId="1565760203" sldId="600"/>
            <ac:graphicFrameMk id="5" creationId="{00000000-0000-0000-0000-000000000000}"/>
          </ac:graphicFrameMkLst>
        </pc:graphicFrameChg>
      </pc:sldChg>
      <pc:sldChg chg="modSp">
        <pc:chgData name="강환수" userId="f1cac8d9-9172-4d6c-9b10-74cb51d57900" providerId="ADAL" clId="{CC4A2409-FF39-4DC7-B0CF-8E76C17FF9F0}" dt="2021-09-14T01:08:40.287" v="90" actId="6549"/>
        <pc:sldMkLst>
          <pc:docMk/>
          <pc:sldMk cId="3435204911" sldId="602"/>
        </pc:sldMkLst>
        <pc:spChg chg="mod">
          <ac:chgData name="강환수" userId="f1cac8d9-9172-4d6c-9b10-74cb51d57900" providerId="ADAL" clId="{CC4A2409-FF39-4DC7-B0CF-8E76C17FF9F0}" dt="2021-09-14T01:08:40.287" v="90" actId="6549"/>
          <ac:spMkLst>
            <pc:docMk/>
            <pc:sldMk cId="3435204911" sldId="602"/>
            <ac:spMk id="3" creationId="{00000000-0000-0000-0000-000000000000}"/>
          </ac:spMkLst>
        </pc:spChg>
      </pc:sldChg>
      <pc:sldChg chg="modSp">
        <pc:chgData name="강환수" userId="f1cac8d9-9172-4d6c-9b10-74cb51d57900" providerId="ADAL" clId="{CC4A2409-FF39-4DC7-B0CF-8E76C17FF9F0}" dt="2021-09-14T01:07:38.204" v="35" actId="6549"/>
        <pc:sldMkLst>
          <pc:docMk/>
          <pc:sldMk cId="2360802143" sldId="606"/>
        </pc:sldMkLst>
        <pc:spChg chg="mod">
          <ac:chgData name="강환수" userId="f1cac8d9-9172-4d6c-9b10-74cb51d57900" providerId="ADAL" clId="{CC4A2409-FF39-4DC7-B0CF-8E76C17FF9F0}" dt="2021-09-14T01:07:38.204" v="35" actId="6549"/>
          <ac:spMkLst>
            <pc:docMk/>
            <pc:sldMk cId="2360802143" sldId="606"/>
            <ac:spMk id="3" creationId="{00000000-0000-0000-0000-000000000000}"/>
          </ac:spMkLst>
        </pc:spChg>
      </pc:sldChg>
      <pc:sldChg chg="modSp">
        <pc:chgData name="강환수" userId="f1cac8d9-9172-4d6c-9b10-74cb51d57900" providerId="ADAL" clId="{CC4A2409-FF39-4DC7-B0CF-8E76C17FF9F0}" dt="2021-09-14T04:51:26.636" v="708"/>
        <pc:sldMkLst>
          <pc:docMk/>
          <pc:sldMk cId="1568295819" sldId="607"/>
        </pc:sldMkLst>
        <pc:spChg chg="mod">
          <ac:chgData name="강환수" userId="f1cac8d9-9172-4d6c-9b10-74cb51d57900" providerId="ADAL" clId="{CC4A2409-FF39-4DC7-B0CF-8E76C17FF9F0}" dt="2021-09-14T04:51:26.636" v="708"/>
          <ac:spMkLst>
            <pc:docMk/>
            <pc:sldMk cId="1568295819" sldId="607"/>
            <ac:spMk id="3" creationId="{00000000-0000-0000-0000-000000000000}"/>
          </ac:spMkLst>
        </pc:spChg>
      </pc:sldChg>
      <pc:sldChg chg="addSp modSp add">
        <pc:chgData name="강환수" userId="f1cac8d9-9172-4d6c-9b10-74cb51d57900" providerId="ADAL" clId="{CC4A2409-FF39-4DC7-B0CF-8E76C17FF9F0}" dt="2021-09-14T01:33:34.598" v="135"/>
        <pc:sldMkLst>
          <pc:docMk/>
          <pc:sldMk cId="2843638197" sldId="608"/>
        </pc:sldMkLst>
        <pc:spChg chg="mod">
          <ac:chgData name="강환수" userId="f1cac8d9-9172-4d6c-9b10-74cb51d57900" providerId="ADAL" clId="{CC4A2409-FF39-4DC7-B0CF-8E76C17FF9F0}" dt="2021-09-14T01:33:34.598" v="135"/>
          <ac:spMkLst>
            <pc:docMk/>
            <pc:sldMk cId="2843638197" sldId="608"/>
            <ac:spMk id="3" creationId="{30B52CC9-56C7-4A94-AFC1-444EE6BBB344}"/>
          </ac:spMkLst>
        </pc:spChg>
        <pc:spChg chg="mod">
          <ac:chgData name="강환수" userId="f1cac8d9-9172-4d6c-9b10-74cb51d57900" providerId="ADAL" clId="{CC4A2409-FF39-4DC7-B0CF-8E76C17FF9F0}" dt="2021-09-14T01:33:07.070" v="114"/>
          <ac:spMkLst>
            <pc:docMk/>
            <pc:sldMk cId="2843638197" sldId="608"/>
            <ac:spMk id="4" creationId="{9861BFDC-72A3-45BD-886D-DBF51F8DF5AB}"/>
          </ac:spMkLst>
        </pc:spChg>
        <pc:picChg chg="add mod">
          <ac:chgData name="강환수" userId="f1cac8d9-9172-4d6c-9b10-74cb51d57900" providerId="ADAL" clId="{CC4A2409-FF39-4DC7-B0CF-8E76C17FF9F0}" dt="2021-09-14T01:33:14.985" v="118" actId="14100"/>
          <ac:picMkLst>
            <pc:docMk/>
            <pc:sldMk cId="2843638197" sldId="608"/>
            <ac:picMk id="5" creationId="{343F06A0-9DBC-4695-A354-BE718BFB9820}"/>
          </ac:picMkLst>
        </pc:picChg>
      </pc:sldChg>
      <pc:sldChg chg="addSp modSp add">
        <pc:chgData name="강환수" userId="f1cac8d9-9172-4d6c-9b10-74cb51d57900" providerId="ADAL" clId="{CC4A2409-FF39-4DC7-B0CF-8E76C17FF9F0}" dt="2021-09-14T01:53:13.393" v="681" actId="1076"/>
        <pc:sldMkLst>
          <pc:docMk/>
          <pc:sldMk cId="1831208392" sldId="609"/>
        </pc:sldMkLst>
        <pc:spChg chg="mod">
          <ac:chgData name="강환수" userId="f1cac8d9-9172-4d6c-9b10-74cb51d57900" providerId="ADAL" clId="{CC4A2409-FF39-4DC7-B0CF-8E76C17FF9F0}" dt="2021-09-14T01:53:09.709" v="679" actId="6549"/>
          <ac:spMkLst>
            <pc:docMk/>
            <pc:sldMk cId="1831208392" sldId="609"/>
            <ac:spMk id="3" creationId="{F6090EA9-C6AC-439A-AD68-858C0425198A}"/>
          </ac:spMkLst>
        </pc:spChg>
        <pc:spChg chg="mod">
          <ac:chgData name="강환수" userId="f1cac8d9-9172-4d6c-9b10-74cb51d57900" providerId="ADAL" clId="{CC4A2409-FF39-4DC7-B0CF-8E76C17FF9F0}" dt="2021-09-14T01:41:34.591" v="313" actId="6549"/>
          <ac:spMkLst>
            <pc:docMk/>
            <pc:sldMk cId="1831208392" sldId="609"/>
            <ac:spMk id="4" creationId="{7683D62F-0340-49AD-9A43-63F265BDACDC}"/>
          </ac:spMkLst>
        </pc:spChg>
        <pc:picChg chg="add mod">
          <ac:chgData name="강환수" userId="f1cac8d9-9172-4d6c-9b10-74cb51d57900" providerId="ADAL" clId="{CC4A2409-FF39-4DC7-B0CF-8E76C17FF9F0}" dt="2021-09-14T01:53:13.393" v="681" actId="1076"/>
          <ac:picMkLst>
            <pc:docMk/>
            <pc:sldMk cId="1831208392" sldId="609"/>
            <ac:picMk id="5" creationId="{7F860540-F3CE-4640-B0A6-AE266523E0A7}"/>
          </ac:picMkLst>
        </pc:picChg>
      </pc:sldChg>
      <pc:sldChg chg="modSp add">
        <pc:chgData name="강환수" userId="f1cac8d9-9172-4d6c-9b10-74cb51d57900" providerId="ADAL" clId="{CC4A2409-FF39-4DC7-B0CF-8E76C17FF9F0}" dt="2021-09-14T01:45:06.476" v="581" actId="20577"/>
        <pc:sldMkLst>
          <pc:docMk/>
          <pc:sldMk cId="4180544672" sldId="610"/>
        </pc:sldMkLst>
        <pc:spChg chg="mod">
          <ac:chgData name="강환수" userId="f1cac8d9-9172-4d6c-9b10-74cb51d57900" providerId="ADAL" clId="{CC4A2409-FF39-4DC7-B0CF-8E76C17FF9F0}" dt="2021-09-14T01:45:06.476" v="581" actId="20577"/>
          <ac:spMkLst>
            <pc:docMk/>
            <pc:sldMk cId="4180544672" sldId="610"/>
            <ac:spMk id="3" creationId="{9391C088-7B90-40F4-810B-33FCA34B53C5}"/>
          </ac:spMkLst>
        </pc:spChg>
        <pc:spChg chg="mod">
          <ac:chgData name="강환수" userId="f1cac8d9-9172-4d6c-9b10-74cb51d57900" providerId="ADAL" clId="{CC4A2409-FF39-4DC7-B0CF-8E76C17FF9F0}" dt="2021-09-14T01:42:17.677" v="352" actId="20577"/>
          <ac:spMkLst>
            <pc:docMk/>
            <pc:sldMk cId="4180544672" sldId="610"/>
            <ac:spMk id="4" creationId="{593B02F5-660D-4655-8D92-CF068DA44EF3}"/>
          </ac:spMkLst>
        </pc:spChg>
      </pc:sldChg>
      <pc:sldChg chg="modSp add">
        <pc:chgData name="강환수" userId="f1cac8d9-9172-4d6c-9b10-74cb51d57900" providerId="ADAL" clId="{CC4A2409-FF39-4DC7-B0CF-8E76C17FF9F0}" dt="2021-09-14T01:51:10.950" v="677" actId="6549"/>
        <pc:sldMkLst>
          <pc:docMk/>
          <pc:sldMk cId="2527393650" sldId="611"/>
        </pc:sldMkLst>
        <pc:spChg chg="mod">
          <ac:chgData name="강환수" userId="f1cac8d9-9172-4d6c-9b10-74cb51d57900" providerId="ADAL" clId="{CC4A2409-FF39-4DC7-B0CF-8E76C17FF9F0}" dt="2021-09-14T01:51:10.950" v="677" actId="6549"/>
          <ac:spMkLst>
            <pc:docMk/>
            <pc:sldMk cId="2527393650" sldId="611"/>
            <ac:spMk id="3" creationId="{37824B4A-E954-4BF6-B7D0-2817B2547F48}"/>
          </ac:spMkLst>
        </pc:spChg>
        <pc:spChg chg="mod">
          <ac:chgData name="강환수" userId="f1cac8d9-9172-4d6c-9b10-74cb51d57900" providerId="ADAL" clId="{CC4A2409-FF39-4DC7-B0CF-8E76C17FF9F0}" dt="2021-09-14T01:48:08.860" v="614" actId="6549"/>
          <ac:spMkLst>
            <pc:docMk/>
            <pc:sldMk cId="2527393650" sldId="611"/>
            <ac:spMk id="4" creationId="{EBC90C7A-D342-471B-8754-CB9DB10352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7713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7" tIns="45774" rIns="91547" bIns="457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7"/>
            <a:ext cx="5445760" cy="4472703"/>
          </a:xfrm>
          <a:prstGeom prst="rect">
            <a:avLst/>
          </a:prstGeom>
        </p:spPr>
        <p:txBody>
          <a:bodyPr vert="horz" lIns="91547" tIns="45774" rIns="91547" bIns="4577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2972" y="5419597"/>
            <a:ext cx="2697198" cy="9110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73" y="4549936"/>
            <a:ext cx="1907458" cy="2306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31000" y="66110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29874" y="990788"/>
            <a:ext cx="8571053" cy="545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31000" y="66110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6"/>
          <p:cNvSpPr/>
          <p:nvPr userDrawn="1"/>
        </p:nvSpPr>
        <p:spPr>
          <a:xfrm flipH="1" flipV="1">
            <a:off x="-6054" y="180975"/>
            <a:ext cx="8970542" cy="597922"/>
          </a:xfrm>
          <a:custGeom>
            <a:avLst/>
            <a:gdLst>
              <a:gd name="connsiteX0" fmla="*/ 0 w 8964488"/>
              <a:gd name="connsiteY0" fmla="*/ 588397 h 588397"/>
              <a:gd name="connsiteX1" fmla="*/ 584496 w 8964488"/>
              <a:gd name="connsiteY1" fmla="*/ 0 h 588397"/>
              <a:gd name="connsiteX2" fmla="*/ 8964488 w 8964488"/>
              <a:gd name="connsiteY2" fmla="*/ 0 h 588397"/>
              <a:gd name="connsiteX3" fmla="*/ 8379992 w 8964488"/>
              <a:gd name="connsiteY3" fmla="*/ 588397 h 588397"/>
              <a:gd name="connsiteX4" fmla="*/ 0 w 8964488"/>
              <a:gd name="connsiteY4" fmla="*/ 588397 h 588397"/>
              <a:gd name="connsiteX0" fmla="*/ 0 w 8970542"/>
              <a:gd name="connsiteY0" fmla="*/ 588397 h 597922"/>
              <a:gd name="connsiteX1" fmla="*/ 584496 w 8970542"/>
              <a:gd name="connsiteY1" fmla="*/ 0 h 597922"/>
              <a:gd name="connsiteX2" fmla="*/ 8964488 w 8970542"/>
              <a:gd name="connsiteY2" fmla="*/ 0 h 597922"/>
              <a:gd name="connsiteX3" fmla="*/ 8970542 w 8970542"/>
              <a:gd name="connsiteY3" fmla="*/ 597922 h 597922"/>
              <a:gd name="connsiteX4" fmla="*/ 0 w 8970542"/>
              <a:gd name="connsiteY4" fmla="*/ 588397 h 59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0542" h="597922">
                <a:moveTo>
                  <a:pt x="0" y="588397"/>
                </a:moveTo>
                <a:lnTo>
                  <a:pt x="584496" y="0"/>
                </a:lnTo>
                <a:lnTo>
                  <a:pt x="8964488" y="0"/>
                </a:lnTo>
                <a:lnTo>
                  <a:pt x="8970542" y="597922"/>
                </a:lnTo>
                <a:lnTo>
                  <a:pt x="0" y="588397"/>
                </a:lnTo>
                <a:close/>
              </a:path>
            </a:pathLst>
          </a:custGeom>
          <a:gradFill>
            <a:gsLst>
              <a:gs pos="86000">
                <a:srgbClr val="1D7990"/>
              </a:gs>
              <a:gs pos="18000">
                <a:srgbClr val="259AAE"/>
              </a:gs>
              <a:gs pos="0">
                <a:srgbClr val="6EC1CF"/>
              </a:gs>
              <a:gs pos="100000">
                <a:srgbClr val="1E7E97">
                  <a:lumMod val="77000"/>
                </a:srgbClr>
              </a:gs>
            </a:gsLst>
            <a:lin ang="0" scaled="1"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2" name="Rectangle 13"/>
          <p:cNvSpPr>
            <a:spLocks noChangeArrowheads="1"/>
          </p:cNvSpPr>
          <p:nvPr userDrawn="1"/>
        </p:nvSpPr>
        <p:spPr bwMode="auto">
          <a:xfrm flipV="1">
            <a:off x="8360817" y="0"/>
            <a:ext cx="597600" cy="190500"/>
          </a:xfrm>
          <a:prstGeom prst="rect">
            <a:avLst/>
          </a:prstGeom>
          <a:gradFill flip="none" rotWithShape="1">
            <a:gsLst>
              <a:gs pos="0">
                <a:srgbClr val="1F849C">
                  <a:lumMod val="85000"/>
                </a:srgbClr>
              </a:gs>
              <a:gs pos="100000">
                <a:srgbClr val="1E7E97">
                  <a:lumMod val="8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617516" y="310038"/>
            <a:ext cx="7338859" cy="408323"/>
          </a:xfrm>
          <a:prstGeom prst="rect">
            <a:avLst/>
          </a:prstGeom>
        </p:spPr>
        <p:txBody>
          <a:bodyPr lIns="0" tIns="0" rIns="0" bIns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  <a:effectLst>
                  <a:outerShdw blurRad="254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/>
              <a:t>Slide Main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40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pPr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i7dnn/2021-Graduation-Project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5DT1xxu9zcUJERcw6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65603" y="1971697"/>
            <a:ext cx="28023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2021 2</a:t>
            </a:r>
            <a:r>
              <a:rPr lang="ko-KR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학기</a:t>
            </a:r>
            <a:endParaRPr lang="en-US" altLang="ko-KR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졸업작품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5805" y="4938590"/>
            <a:ext cx="34419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동양미래대학교 </a:t>
            </a:r>
            <a:r>
              <a:rPr lang="ko-KR" altLang="en-US" sz="2000" b="1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강환수</a:t>
            </a:r>
            <a:r>
              <a:rPr lang="ko-KR" altLang="en-US" sz="20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388814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9"/>
    </mc:Choice>
    <mc:Fallback xmlns="">
      <p:transition spd="slow" advTm="64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https://github.com/ai7dnn/2021-Graduation-Project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29" y="1577446"/>
            <a:ext cx="7088736" cy="47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0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월 중 과제로 요청 예정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브로셔</a:t>
            </a:r>
            <a:r>
              <a:rPr lang="ko-KR" altLang="en-US" dirty="0"/>
              <a:t> 제작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76" y="1575882"/>
            <a:ext cx="6774999" cy="47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향후 보고서</a:t>
            </a:r>
          </a:p>
        </p:txBody>
      </p:sp>
    </p:spTree>
    <p:extLst>
      <p:ext uri="{BB962C8B-B14F-4D97-AF65-F5344CB8AC3E}">
        <p14:creationId xmlns:p14="http://schemas.microsoft.com/office/powerpoint/2010/main" val="295322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수업</a:t>
            </a:r>
            <a:endParaRPr lang="en-US" altLang="ko-KR" dirty="0"/>
          </a:p>
          <a:p>
            <a:pPr lvl="1"/>
            <a:r>
              <a:rPr lang="ko-KR" altLang="en-US" dirty="0"/>
              <a:t>줌 수업</a:t>
            </a:r>
            <a:endParaRPr lang="en-US" altLang="ko-KR" dirty="0"/>
          </a:p>
          <a:p>
            <a:pPr lvl="2"/>
            <a:r>
              <a:rPr lang="ko-KR" altLang="en-US" dirty="0"/>
              <a:t>방학 중 개발 경과 발표</a:t>
            </a:r>
            <a:endParaRPr lang="en-US" altLang="ko-KR" dirty="0"/>
          </a:p>
          <a:p>
            <a:pPr lvl="3"/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</a:t>
            </a:r>
            <a:r>
              <a:rPr lang="en-US" altLang="ko-KR" dirty="0"/>
              <a:t>30</a:t>
            </a:r>
            <a:r>
              <a:rPr lang="ko-KR" altLang="en-US" dirty="0"/>
              <a:t>분 시작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수업</a:t>
            </a:r>
            <a:endParaRPr lang="en-US" altLang="ko-KR" dirty="0"/>
          </a:p>
          <a:p>
            <a:pPr lvl="1"/>
            <a:r>
              <a:rPr lang="ko-KR" altLang="en-US" dirty="0"/>
              <a:t>줌 수업</a:t>
            </a:r>
            <a:endParaRPr lang="en-US" altLang="ko-KR" dirty="0"/>
          </a:p>
          <a:p>
            <a:pPr lvl="2"/>
            <a:r>
              <a:rPr lang="ko-KR" altLang="en-US" dirty="0"/>
              <a:t>중간 </a:t>
            </a:r>
            <a:r>
              <a:rPr lang="en-US" altLang="ko-KR" dirty="0"/>
              <a:t>1</a:t>
            </a:r>
            <a:r>
              <a:rPr lang="ko-KR" altLang="en-US" dirty="0"/>
              <a:t>차 경과 발표</a:t>
            </a:r>
            <a:endParaRPr lang="en-US" altLang="ko-KR" dirty="0"/>
          </a:p>
          <a:p>
            <a:pPr lvl="3"/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</a:t>
            </a:r>
            <a:r>
              <a:rPr lang="en-US" altLang="ko-KR" dirty="0"/>
              <a:t>30</a:t>
            </a:r>
            <a:r>
              <a:rPr lang="ko-KR" altLang="en-US" dirty="0"/>
              <a:t>분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동영상 수업 시청 시간</a:t>
            </a:r>
            <a:endParaRPr lang="en-US" altLang="ko-KR" dirty="0"/>
          </a:p>
          <a:p>
            <a:pPr lvl="1"/>
            <a:r>
              <a:rPr lang="ko-KR" altLang="en-US" dirty="0"/>
              <a:t>시스템을 잘 보시고 확인 후 </a:t>
            </a:r>
            <a:endParaRPr lang="en-US" altLang="ko-KR" dirty="0"/>
          </a:p>
          <a:p>
            <a:pPr lvl="2"/>
            <a:r>
              <a:rPr lang="ko-KR" altLang="en-US" dirty="0"/>
              <a:t>기한을 넘기지 않도록 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수업 일정</a:t>
            </a:r>
          </a:p>
        </p:txBody>
      </p:sp>
    </p:spTree>
    <p:extLst>
      <p:ext uri="{BB962C8B-B14F-4D97-AF65-F5344CB8AC3E}">
        <p14:creationId xmlns:p14="http://schemas.microsoft.com/office/powerpoint/2010/main" val="236080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수업</a:t>
            </a:r>
            <a:endParaRPr lang="en-US" altLang="ko-KR" dirty="0"/>
          </a:p>
          <a:p>
            <a:pPr lvl="1"/>
            <a:r>
              <a:rPr lang="ko-KR" altLang="en-US" dirty="0"/>
              <a:t>동영상 수업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 수업</a:t>
            </a:r>
            <a:endParaRPr lang="en-US" altLang="ko-KR" dirty="0"/>
          </a:p>
          <a:p>
            <a:pPr lvl="1"/>
            <a:r>
              <a:rPr lang="ko-KR" altLang="en-US" dirty="0"/>
              <a:t>동영상 수업과 줌 실시간 수업 병행</a:t>
            </a:r>
            <a:endParaRPr lang="en-US" altLang="ko-KR" dirty="0"/>
          </a:p>
          <a:p>
            <a:pPr lvl="2"/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오후 </a:t>
            </a:r>
            <a:r>
              <a:rPr lang="en-US" altLang="ko-KR" dirty="0"/>
              <a:t>1</a:t>
            </a:r>
            <a:r>
              <a:rPr lang="ko-KR" altLang="en-US" dirty="0"/>
              <a:t>시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  <a:endParaRPr lang="en-US" altLang="ko-KR" dirty="0"/>
          </a:p>
          <a:p>
            <a:pPr lvl="3"/>
            <a:r>
              <a:rPr lang="ko-KR" altLang="en-US" dirty="0"/>
              <a:t>방학 중 개발 경과 발표</a:t>
            </a:r>
            <a:endParaRPr lang="en-US" altLang="ko-KR" dirty="0"/>
          </a:p>
          <a:p>
            <a:r>
              <a:rPr lang="ko-KR" altLang="en-US" dirty="0"/>
              <a:t>여러 학생분</a:t>
            </a:r>
            <a:endParaRPr lang="en-US" altLang="ko-KR" dirty="0"/>
          </a:p>
          <a:p>
            <a:pPr lvl="1"/>
            <a:r>
              <a:rPr lang="ko-KR" altLang="en-US" dirty="0"/>
              <a:t>공지한 줌 수업 들으시고</a:t>
            </a:r>
            <a:endParaRPr lang="en-US" altLang="ko-KR" dirty="0"/>
          </a:p>
          <a:p>
            <a:pPr lvl="1"/>
            <a:r>
              <a:rPr lang="ko-KR" altLang="en-US" dirty="0"/>
              <a:t>원격수업시스템에 업로드한 동영상을 보면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1, 2</a:t>
            </a:r>
            <a:r>
              <a:rPr lang="ko-KR" altLang="en-US" dirty="0"/>
              <a:t>주차 수업</a:t>
            </a:r>
          </a:p>
        </p:txBody>
      </p:sp>
    </p:spTree>
    <p:extLst>
      <p:ext uri="{BB962C8B-B14F-4D97-AF65-F5344CB8AC3E}">
        <p14:creationId xmlns:p14="http://schemas.microsoft.com/office/powerpoint/2010/main" val="343520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안</a:t>
            </a:r>
            <a:endParaRPr lang="en-US" altLang="ko-KR" dirty="0"/>
          </a:p>
          <a:p>
            <a:pPr lvl="1"/>
            <a:r>
              <a:rPr lang="ko-KR" altLang="en-US" dirty="0"/>
              <a:t>수정되면 공지</a:t>
            </a:r>
            <a:endParaRPr lang="en-US" altLang="ko-KR" dirty="0"/>
          </a:p>
          <a:p>
            <a:r>
              <a:rPr lang="ko-KR" altLang="en-US" dirty="0"/>
              <a:t>최종 발표일</a:t>
            </a:r>
            <a:endParaRPr lang="en-US" altLang="ko-KR" dirty="0"/>
          </a:p>
          <a:p>
            <a:pPr lvl="1"/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화요일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졸업작품 성적처리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54907"/>
              </p:ext>
            </p:extLst>
          </p:nvPr>
        </p:nvGraphicFramePr>
        <p:xfrm>
          <a:off x="1158903" y="2742086"/>
          <a:ext cx="7265250" cy="3400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630">
                  <a:extLst>
                    <a:ext uri="{9D8B030D-6E8A-4147-A177-3AD203B41FA5}">
                      <a16:colId xmlns:a16="http://schemas.microsoft.com/office/drawing/2014/main" val="587460593"/>
                    </a:ext>
                  </a:extLst>
                </a:gridCol>
                <a:gridCol w="4392534">
                  <a:extLst>
                    <a:ext uri="{9D8B030D-6E8A-4147-A177-3AD203B41FA5}">
                      <a16:colId xmlns:a16="http://schemas.microsoft.com/office/drawing/2014/main" val="2799858318"/>
                    </a:ext>
                  </a:extLst>
                </a:gridCol>
                <a:gridCol w="573932">
                  <a:extLst>
                    <a:ext uri="{9D8B030D-6E8A-4147-A177-3AD203B41FA5}">
                      <a16:colId xmlns:a16="http://schemas.microsoft.com/office/drawing/2014/main" val="2740735655"/>
                    </a:ext>
                  </a:extLst>
                </a:gridCol>
                <a:gridCol w="1566154">
                  <a:extLst>
                    <a:ext uri="{9D8B030D-6E8A-4147-A177-3AD203B41FA5}">
                      <a16:colId xmlns:a16="http://schemas.microsoft.com/office/drawing/2014/main" val="19153849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2021 </a:t>
                      </a:r>
                      <a:r>
                        <a:rPr lang="ko-KR" altLang="en-US" sz="1100" u="none" strike="noStrike">
                          <a:effectLst/>
                        </a:rPr>
                        <a:t>졸업작품 성적평가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622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376247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내용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비율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일정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3497217"/>
                  </a:ext>
                </a:extLst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방학중 개발 경과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(9/14)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536596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차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(9/28)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92613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중간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(10/12)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55933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최종리허설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(11/02)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22881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최종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규모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난이도 및 완성도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브로셔 제작</a:t>
                      </a:r>
                      <a:r>
                        <a:rPr lang="en-US" altLang="ko-KR" sz="1100" u="none" strike="noStrike">
                          <a:effectLst/>
                        </a:rPr>
                        <a:t>) </a:t>
                      </a:r>
                      <a:r>
                        <a:rPr lang="ko-KR" altLang="en-US" sz="1100" u="none" strike="noStrike">
                          <a:effectLst/>
                        </a:rPr>
                        <a:t>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(11/09)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3685557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 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025595"/>
                  </a:ext>
                </a:extLst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개인평가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중간고사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77042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개인 포트폴리오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12~13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(11/23,30)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466731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교내 학술대회참가 및 취업활동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9~11</a:t>
                      </a:r>
                      <a:r>
                        <a:rPr lang="ko-KR" altLang="en-US" sz="1100" u="none" strike="noStrike">
                          <a:effectLst/>
                        </a:rPr>
                        <a:t>월중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781547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팀내 기여도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0859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출석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1190294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개인 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7728000"/>
                  </a:ext>
                </a:extLst>
              </a:tr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2919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76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874" y="990788"/>
            <a:ext cx="8571053" cy="56202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취업 관련 프로그램 참여 독려</a:t>
            </a:r>
            <a:endParaRPr lang="en-US" altLang="ko-KR" dirty="0"/>
          </a:p>
          <a:p>
            <a:pPr lvl="1"/>
            <a:r>
              <a:rPr lang="ko-KR" altLang="en-US" dirty="0"/>
              <a:t>지난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입사지원서 제출 후 방학 중 지원서 컨설팅 참여</a:t>
            </a:r>
            <a:endParaRPr lang="en-US" altLang="ko-KR" dirty="0"/>
          </a:p>
          <a:p>
            <a:pPr lvl="2"/>
            <a:r>
              <a:rPr lang="ko-KR" altLang="en-US" dirty="0"/>
              <a:t>현재까지 수정된 입사지원서 다시 한번 제출</a:t>
            </a:r>
            <a:endParaRPr lang="en-US" altLang="ko-KR" dirty="0"/>
          </a:p>
          <a:p>
            <a:pPr lvl="3"/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일까지</a:t>
            </a:r>
            <a:endParaRPr lang="en-US" altLang="ko-KR" dirty="0"/>
          </a:p>
          <a:p>
            <a:pPr lvl="1"/>
            <a:r>
              <a:rPr lang="en-US" altLang="ko-KR" dirty="0"/>
              <a:t>11</a:t>
            </a:r>
            <a:r>
              <a:rPr lang="ko-KR" altLang="en-US" dirty="0"/>
              <a:t>월 중 모의면접 참여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전화 면담</a:t>
            </a:r>
            <a:endParaRPr lang="en-US" altLang="ko-KR" dirty="0"/>
          </a:p>
          <a:p>
            <a:pPr lvl="1"/>
            <a:r>
              <a:rPr lang="ko-KR" altLang="en-US" dirty="0"/>
              <a:t>취업 </a:t>
            </a:r>
            <a:r>
              <a:rPr lang="en-US" altLang="ko-KR" dirty="0"/>
              <a:t>/ </a:t>
            </a:r>
            <a:r>
              <a:rPr lang="ko-KR" altLang="en-US" dirty="0"/>
              <a:t>진학</a:t>
            </a:r>
            <a:endParaRPr lang="en-US" altLang="ko-KR" dirty="0"/>
          </a:p>
          <a:p>
            <a:pPr lvl="2"/>
            <a:r>
              <a:rPr lang="en-US" altLang="ko-KR" dirty="0"/>
              <a:t>010 3017 0178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기 취업자</a:t>
            </a:r>
            <a:endParaRPr lang="en-US" altLang="ko-KR" dirty="0"/>
          </a:p>
          <a:p>
            <a:pPr lvl="1"/>
            <a:r>
              <a:rPr lang="ko-KR" altLang="en-US" dirty="0"/>
              <a:t>졸업 작품에 계속 참여하도록 </a:t>
            </a:r>
            <a:endParaRPr lang="en-US" altLang="ko-KR" dirty="0"/>
          </a:p>
          <a:p>
            <a:pPr lvl="2"/>
            <a:r>
              <a:rPr lang="ko-KR" altLang="en-US" dirty="0"/>
              <a:t>줌 수업은 참석하지 않아도 참석으로 처리</a:t>
            </a:r>
            <a:endParaRPr lang="en-US" altLang="ko-KR" dirty="0"/>
          </a:p>
          <a:p>
            <a:pPr lvl="2"/>
            <a:r>
              <a:rPr lang="ko-KR" altLang="en-US" dirty="0"/>
              <a:t>동영상 수업은 모두 시청해야 함</a:t>
            </a:r>
            <a:endParaRPr lang="en-US" altLang="ko-KR" dirty="0"/>
          </a:p>
          <a:p>
            <a:pPr lvl="1"/>
            <a:r>
              <a:rPr lang="ko-KR" altLang="en-US" dirty="0"/>
              <a:t>참여율을 조사해서 판단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증명사진 촬영 지원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입사지원서 다시 제출</a:t>
            </a:r>
            <a:endParaRPr lang="en-US" altLang="ko-KR" dirty="0"/>
          </a:p>
          <a:p>
            <a:pPr lvl="1"/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일까지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취업 노력</a:t>
            </a:r>
          </a:p>
        </p:txBody>
      </p:sp>
    </p:spTree>
    <p:extLst>
      <p:ext uri="{BB962C8B-B14F-4D97-AF65-F5344CB8AC3E}">
        <p14:creationId xmlns:p14="http://schemas.microsoft.com/office/powerpoint/2010/main" val="156829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C0775A-7BD2-4497-8A64-0FABA4A47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52CC9-56C7-4A94-AFC1-444EE6BBB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월</a:t>
            </a:r>
            <a:r>
              <a:rPr lang="en-US" altLang="ko-KR" dirty="0"/>
              <a:t>30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61BFDC-72A3-45BD-886D-DBF51F8DF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증명사진 촬영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3F06A0-9DBC-4695-A354-BE718BFB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174" y="310037"/>
            <a:ext cx="3002077" cy="660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3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C91790-8C50-4E7B-B03E-3F71BD92D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90EA9-C6AC-439A-AD68-858C04251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 업무는 컴퓨터 프로그래밍</a:t>
            </a:r>
          </a:p>
          <a:p>
            <a:r>
              <a:rPr lang="en-US" altLang="ko-KR" dirty="0"/>
              <a:t>C++, C#, Java, DB </a:t>
            </a:r>
          </a:p>
          <a:p>
            <a:r>
              <a:rPr lang="ko-KR" altLang="en-US" dirty="0"/>
              <a:t>신입은 배우면서 근무 가능</a:t>
            </a: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83D62F-0340-49AD-9A43-63F265BDA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취업 의뢰</a:t>
            </a:r>
            <a:r>
              <a:rPr lang="en-US" altLang="ko-KR" dirty="0"/>
              <a:t>: </a:t>
            </a:r>
            <a:r>
              <a:rPr lang="ko-KR" altLang="en-US" dirty="0"/>
              <a:t>㈜</a:t>
            </a:r>
            <a:r>
              <a:rPr lang="en-US" altLang="ko-KR" dirty="0"/>
              <a:t> </a:t>
            </a:r>
            <a:r>
              <a:rPr lang="ko-KR" altLang="en-US" dirty="0" err="1"/>
              <a:t>소프트힐스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860540-F3CE-4640-B0A6-AE266523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395" y="643023"/>
            <a:ext cx="3884541" cy="58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0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F85C37-AB28-4CA9-8208-9E7C0FF41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C088-7B90-40F4-810B-33FCA34B5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컨설팅 업체</a:t>
            </a:r>
            <a:endParaRPr lang="en-US" altLang="ko-KR" dirty="0"/>
          </a:p>
          <a:p>
            <a:pPr lvl="1"/>
            <a:r>
              <a:rPr lang="ko-KR" altLang="en-US" dirty="0"/>
              <a:t>광명시 소재</a:t>
            </a:r>
            <a:endParaRPr lang="en-US" altLang="ko-KR" dirty="0"/>
          </a:p>
          <a:p>
            <a:pPr lvl="1"/>
            <a:r>
              <a:rPr lang="ko-KR" altLang="en-US" dirty="0"/>
              <a:t>규모는 작으나 </a:t>
            </a:r>
            <a:r>
              <a:rPr lang="en-US" altLang="ko-KR" dirty="0"/>
              <a:t>IT </a:t>
            </a:r>
            <a:r>
              <a:rPr lang="ko-KR" altLang="en-US" dirty="0"/>
              <a:t>컨설팅 업체</a:t>
            </a:r>
            <a:endParaRPr lang="en-US" altLang="ko-KR" dirty="0"/>
          </a:p>
          <a:p>
            <a:pPr lvl="1"/>
            <a:r>
              <a:rPr lang="ko-KR" altLang="en-US" dirty="0"/>
              <a:t>연봉</a:t>
            </a:r>
            <a:r>
              <a:rPr lang="en-US" altLang="ko-KR" dirty="0"/>
              <a:t> 3000</a:t>
            </a:r>
            <a:r>
              <a:rPr lang="ko-KR" altLang="en-US" dirty="0"/>
              <a:t>만원 정도</a:t>
            </a:r>
            <a:endParaRPr lang="en-US" altLang="ko-KR" dirty="0"/>
          </a:p>
          <a:p>
            <a:pPr lvl="1"/>
            <a:r>
              <a:rPr lang="ko-KR" altLang="en-US" dirty="0"/>
              <a:t>사업계획서 작성 및 웹</a:t>
            </a:r>
            <a:r>
              <a:rPr lang="en-US" altLang="ko-KR" dirty="0"/>
              <a:t>/</a:t>
            </a:r>
            <a:r>
              <a:rPr lang="ko-KR" altLang="en-US" dirty="0"/>
              <a:t>앱 개발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B02F5-660D-4655-8D92-CF068DA44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취업 의뢰</a:t>
            </a:r>
            <a:r>
              <a:rPr lang="en-US" altLang="ko-KR" dirty="0"/>
              <a:t>: 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프리미어 </a:t>
            </a:r>
            <a:r>
              <a:rPr lang="en-US" altLang="ko-KR" dirty="0"/>
              <a:t>ICT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54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3D8347-772F-444C-A474-83FE8237C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24B4A-E954-4BF6-B7D0-2817B254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 dirty="0"/>
              <a:t>지금 설문 부탁합니다</a:t>
            </a:r>
            <a:r>
              <a:rPr lang="en-US" altLang="ko-KR" u="sng" dirty="0"/>
              <a:t>. </a:t>
            </a:r>
          </a:p>
          <a:p>
            <a:pPr lvl="1"/>
            <a:endParaRPr lang="en-US" altLang="ko-KR" u="sng" dirty="0"/>
          </a:p>
          <a:p>
            <a:pPr lvl="1"/>
            <a:r>
              <a:rPr lang="en-US" altLang="ko-KR" u="sng" dirty="0">
                <a:hlinkClick r:id="rId2"/>
              </a:rPr>
              <a:t>https://forms.gle/5DT1xxu9zcUJERcw6</a:t>
            </a:r>
            <a:endParaRPr lang="en-US" altLang="ko-KR" u="sng" dirty="0"/>
          </a:p>
          <a:p>
            <a:pPr lvl="1"/>
            <a:endParaRPr lang="en-US" altLang="ko-KR" u="sng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C90C7A-D342-471B-8754-CB9DB1035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연구를 위한 설문지</a:t>
            </a:r>
          </a:p>
        </p:txBody>
      </p:sp>
    </p:spTree>
    <p:extLst>
      <p:ext uri="{BB962C8B-B14F-4D97-AF65-F5344CB8AC3E}">
        <p14:creationId xmlns:p14="http://schemas.microsoft.com/office/powerpoint/2010/main" val="25273936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15860</TotalTime>
  <Words>398</Words>
  <Application>Microsoft Office PowerPoint</Application>
  <PresentationFormat>화면 슬라이드 쇼(4:3)</PresentationFormat>
  <Paragraphs>132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강환수</cp:lastModifiedBy>
  <cp:revision>570</cp:revision>
  <cp:lastPrinted>2016-01-06T02:11:22Z</cp:lastPrinted>
  <dcterms:created xsi:type="dcterms:W3CDTF">2013-05-23T04:26:30Z</dcterms:created>
  <dcterms:modified xsi:type="dcterms:W3CDTF">2021-09-14T06:08:37Z</dcterms:modified>
</cp:coreProperties>
</file>