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2" r:id="rId5"/>
  </p:sldMasterIdLst>
  <p:notesMasterIdLst>
    <p:notesMasterId r:id="rId19"/>
  </p:notesMasterIdLst>
  <p:sldIdLst>
    <p:sldId id="592" r:id="rId6"/>
    <p:sldId id="606" r:id="rId7"/>
    <p:sldId id="602" r:id="rId8"/>
    <p:sldId id="600" r:id="rId9"/>
    <p:sldId id="614" r:id="rId10"/>
    <p:sldId id="615" r:id="rId11"/>
    <p:sldId id="607" r:id="rId12"/>
    <p:sldId id="612" r:id="rId13"/>
    <p:sldId id="613" r:id="rId14"/>
    <p:sldId id="605" r:id="rId15"/>
    <p:sldId id="603" r:id="rId16"/>
    <p:sldId id="604" r:id="rId17"/>
    <p:sldId id="611" r:id="rId18"/>
  </p:sldIdLst>
  <p:sldSz cx="9144000" cy="6858000" type="screen4x3"/>
  <p:notesSz cx="6807200" cy="9939338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5079"/>
    <a:srgbClr val="A4B543"/>
    <a:srgbClr val="C5D64C"/>
    <a:srgbClr val="DB4126"/>
    <a:srgbClr val="000000"/>
    <a:srgbClr val="3B3B3B"/>
    <a:srgbClr val="062474"/>
    <a:srgbClr val="D4E64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286" autoAdjust="0"/>
  </p:normalViewPr>
  <p:slideViewPr>
    <p:cSldViewPr snapToGrid="0">
      <p:cViewPr varScale="1">
        <p:scale>
          <a:sx n="85" d="100"/>
          <a:sy n="85" d="100"/>
        </p:scale>
        <p:origin x="102" y="122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6D4699F4-6BC4-427B-92BD-298366B6C4D7}"/>
    <pc:docChg chg="custSel addSld delSld modSld sldOrd">
      <pc:chgData name="강환수" userId="f1cac8d9-9172-4d6c-9b10-74cb51d57900" providerId="ADAL" clId="{6D4699F4-6BC4-427B-92BD-298366B6C4D7}" dt="2021-10-26T01:23:28.231" v="458" actId="1076"/>
      <pc:docMkLst>
        <pc:docMk/>
      </pc:docMkLst>
      <pc:sldChg chg="modSp">
        <pc:chgData name="강환수" userId="f1cac8d9-9172-4d6c-9b10-74cb51d57900" providerId="ADAL" clId="{6D4699F4-6BC4-427B-92BD-298366B6C4D7}" dt="2021-10-26T01:14:15.178" v="366" actId="207"/>
        <pc:sldMkLst>
          <pc:docMk/>
          <pc:sldMk cId="1565760203" sldId="600"/>
        </pc:sldMkLst>
        <pc:graphicFrameChg chg="modGraphic">
          <ac:chgData name="강환수" userId="f1cac8d9-9172-4d6c-9b10-74cb51d57900" providerId="ADAL" clId="{6D4699F4-6BC4-427B-92BD-298366B6C4D7}" dt="2021-10-26T01:14:15.178" v="366" actId="207"/>
          <ac:graphicFrameMkLst>
            <pc:docMk/>
            <pc:sldMk cId="1565760203" sldId="600"/>
            <ac:graphicFrameMk id="5" creationId="{00000000-0000-0000-0000-000000000000}"/>
          </ac:graphicFrameMkLst>
        </pc:graphicFrameChg>
      </pc:sldChg>
      <pc:sldChg chg="modSp">
        <pc:chgData name="강환수" userId="f1cac8d9-9172-4d6c-9b10-74cb51d57900" providerId="ADAL" clId="{6D4699F4-6BC4-427B-92BD-298366B6C4D7}" dt="2021-10-26T01:12:53.722" v="355" actId="27636"/>
        <pc:sldMkLst>
          <pc:docMk/>
          <pc:sldMk cId="3435204911" sldId="602"/>
        </pc:sldMkLst>
        <pc:spChg chg="mod">
          <ac:chgData name="강환수" userId="f1cac8d9-9172-4d6c-9b10-74cb51d57900" providerId="ADAL" clId="{6D4699F4-6BC4-427B-92BD-298366B6C4D7}" dt="2021-10-26T01:12:53.722" v="355" actId="27636"/>
          <ac:spMkLst>
            <pc:docMk/>
            <pc:sldMk cId="3435204911" sldId="602"/>
            <ac:spMk id="3" creationId="{00000000-0000-0000-0000-000000000000}"/>
          </ac:spMkLst>
        </pc:spChg>
        <pc:spChg chg="mod">
          <ac:chgData name="강환수" userId="f1cac8d9-9172-4d6c-9b10-74cb51d57900" providerId="ADAL" clId="{6D4699F4-6BC4-427B-92BD-298366B6C4D7}" dt="2021-10-26T01:07:13.959" v="30"/>
          <ac:spMkLst>
            <pc:docMk/>
            <pc:sldMk cId="3435204911" sldId="602"/>
            <ac:spMk id="4" creationId="{00000000-0000-0000-0000-000000000000}"/>
          </ac:spMkLst>
        </pc:spChg>
      </pc:sldChg>
      <pc:sldChg chg="addSp delSp modSp">
        <pc:chgData name="강환수" userId="f1cac8d9-9172-4d6c-9b10-74cb51d57900" providerId="ADAL" clId="{6D4699F4-6BC4-427B-92BD-298366B6C4D7}" dt="2021-10-26T01:17:59.666" v="406" actId="1076"/>
        <pc:sldMkLst>
          <pc:docMk/>
          <pc:sldMk cId="136184749" sldId="603"/>
        </pc:sldMkLst>
        <pc:picChg chg="mod">
          <ac:chgData name="강환수" userId="f1cac8d9-9172-4d6c-9b10-74cb51d57900" providerId="ADAL" clId="{6D4699F4-6BC4-427B-92BD-298366B6C4D7}" dt="2021-10-26T01:17:59.666" v="406" actId="1076"/>
          <ac:picMkLst>
            <pc:docMk/>
            <pc:sldMk cId="136184749" sldId="603"/>
            <ac:picMk id="6" creationId="{66EF151F-C9BB-4665-8F65-0100C2A6172E}"/>
          </ac:picMkLst>
        </pc:picChg>
        <pc:picChg chg="add del mod">
          <ac:chgData name="강환수" userId="f1cac8d9-9172-4d6c-9b10-74cb51d57900" providerId="ADAL" clId="{6D4699F4-6BC4-427B-92BD-298366B6C4D7}" dt="2021-10-26T01:17:55.228" v="401"/>
          <ac:picMkLst>
            <pc:docMk/>
            <pc:sldMk cId="136184749" sldId="603"/>
            <ac:picMk id="7" creationId="{27B05A66-E963-4D28-8DA0-DF98D2BA18BD}"/>
          </ac:picMkLst>
        </pc:picChg>
      </pc:sldChg>
      <pc:sldChg chg="addSp modSp ord">
        <pc:chgData name="강환수" userId="f1cac8d9-9172-4d6c-9b10-74cb51d57900" providerId="ADAL" clId="{6D4699F4-6BC4-427B-92BD-298366B6C4D7}" dt="2021-10-26T01:23:28.231" v="458" actId="1076"/>
        <pc:sldMkLst>
          <pc:docMk/>
          <pc:sldMk cId="2953229295" sldId="604"/>
        </pc:sldMkLst>
        <pc:spChg chg="mod">
          <ac:chgData name="강환수" userId="f1cac8d9-9172-4d6c-9b10-74cb51d57900" providerId="ADAL" clId="{6D4699F4-6BC4-427B-92BD-298366B6C4D7}" dt="2021-10-26T01:23:24.934" v="457"/>
          <ac:spMkLst>
            <pc:docMk/>
            <pc:sldMk cId="2953229295" sldId="604"/>
            <ac:spMk id="3" creationId="{00000000-0000-0000-0000-000000000000}"/>
          </ac:spMkLst>
        </pc:spChg>
        <pc:spChg chg="mod">
          <ac:chgData name="강환수" userId="f1cac8d9-9172-4d6c-9b10-74cb51d57900" providerId="ADAL" clId="{6D4699F4-6BC4-427B-92BD-298366B6C4D7}" dt="2021-10-26T01:18:19.282" v="450" actId="20577"/>
          <ac:spMkLst>
            <pc:docMk/>
            <pc:sldMk cId="2953229295" sldId="604"/>
            <ac:spMk id="4" creationId="{00000000-0000-0000-0000-000000000000}"/>
          </ac:spMkLst>
        </pc:spChg>
        <pc:picChg chg="add mod">
          <ac:chgData name="강환수" userId="f1cac8d9-9172-4d6c-9b10-74cb51d57900" providerId="ADAL" clId="{6D4699F4-6BC4-427B-92BD-298366B6C4D7}" dt="2021-10-26T01:23:28.231" v="458" actId="1076"/>
          <ac:picMkLst>
            <pc:docMk/>
            <pc:sldMk cId="2953229295" sldId="604"/>
            <ac:picMk id="5" creationId="{24997361-53A0-4BC7-B1D9-C1F883C3DE5D}"/>
          </ac:picMkLst>
        </pc:picChg>
      </pc:sldChg>
      <pc:sldChg chg="modSp">
        <pc:chgData name="강환수" userId="f1cac8d9-9172-4d6c-9b10-74cb51d57900" providerId="ADAL" clId="{6D4699F4-6BC4-427B-92BD-298366B6C4D7}" dt="2021-10-26T01:06:52.195" v="18" actId="1076"/>
        <pc:sldMkLst>
          <pc:docMk/>
          <pc:sldMk cId="2360802143" sldId="606"/>
        </pc:sldMkLst>
        <pc:spChg chg="mod">
          <ac:chgData name="강환수" userId="f1cac8d9-9172-4d6c-9b10-74cb51d57900" providerId="ADAL" clId="{6D4699F4-6BC4-427B-92BD-298366B6C4D7}" dt="2021-10-26T01:06:45.465" v="17" actId="27636"/>
          <ac:spMkLst>
            <pc:docMk/>
            <pc:sldMk cId="2360802143" sldId="606"/>
            <ac:spMk id="3" creationId="{00000000-0000-0000-0000-000000000000}"/>
          </ac:spMkLst>
        </pc:spChg>
        <pc:spChg chg="mod">
          <ac:chgData name="강환수" userId="f1cac8d9-9172-4d6c-9b10-74cb51d57900" providerId="ADAL" clId="{6D4699F4-6BC4-427B-92BD-298366B6C4D7}" dt="2021-10-26T01:06:52.195" v="18" actId="1076"/>
          <ac:spMkLst>
            <pc:docMk/>
            <pc:sldMk cId="2360802143" sldId="606"/>
            <ac:spMk id="5" creationId="{E9BA8C8B-538B-4CB0-803C-C0DC47CE1955}"/>
          </ac:spMkLst>
        </pc:spChg>
      </pc:sldChg>
      <pc:sldChg chg="del">
        <pc:chgData name="강환수" userId="f1cac8d9-9172-4d6c-9b10-74cb51d57900" providerId="ADAL" clId="{6D4699F4-6BC4-427B-92BD-298366B6C4D7}" dt="2021-10-26T01:17:26.931" v="392" actId="2696"/>
        <pc:sldMkLst>
          <pc:docMk/>
          <pc:sldMk cId="1831208392" sldId="609"/>
        </pc:sldMkLst>
      </pc:sldChg>
      <pc:sldChg chg="del">
        <pc:chgData name="강환수" userId="f1cac8d9-9172-4d6c-9b10-74cb51d57900" providerId="ADAL" clId="{6D4699F4-6BC4-427B-92BD-298366B6C4D7}" dt="2021-10-26T01:17:29.767" v="393" actId="2696"/>
        <pc:sldMkLst>
          <pc:docMk/>
          <pc:sldMk cId="4180544672" sldId="610"/>
        </pc:sldMkLst>
      </pc:sldChg>
      <pc:sldChg chg="ord">
        <pc:chgData name="강환수" userId="f1cac8d9-9172-4d6c-9b10-74cb51d57900" providerId="ADAL" clId="{6D4699F4-6BC4-427B-92BD-298366B6C4D7}" dt="2021-10-26T01:17:36.404" v="394"/>
        <pc:sldMkLst>
          <pc:docMk/>
          <pc:sldMk cId="2527393650" sldId="611"/>
        </pc:sldMkLst>
      </pc:sldChg>
      <pc:sldChg chg="addSp delSp modSp">
        <pc:chgData name="강환수" userId="f1cac8d9-9172-4d6c-9b10-74cb51d57900" providerId="ADAL" clId="{6D4699F4-6BC4-427B-92BD-298366B6C4D7}" dt="2021-10-26T01:17:10.988" v="390"/>
        <pc:sldMkLst>
          <pc:docMk/>
          <pc:sldMk cId="1712658099" sldId="614"/>
        </pc:sldMkLst>
        <pc:picChg chg="mod">
          <ac:chgData name="강환수" userId="f1cac8d9-9172-4d6c-9b10-74cb51d57900" providerId="ADAL" clId="{6D4699F4-6BC4-427B-92BD-298366B6C4D7}" dt="2021-10-26T01:14:27.242" v="383" actId="1036"/>
          <ac:picMkLst>
            <pc:docMk/>
            <pc:sldMk cId="1712658099" sldId="614"/>
            <ac:picMk id="5" creationId="{B927C9CD-19A8-422D-BE9C-23CCDFC3D660}"/>
          </ac:picMkLst>
        </pc:picChg>
        <pc:picChg chg="add del mod">
          <ac:chgData name="강환수" userId="f1cac8d9-9172-4d6c-9b10-74cb51d57900" providerId="ADAL" clId="{6D4699F4-6BC4-427B-92BD-298366B6C4D7}" dt="2021-10-26T01:17:10.988" v="390"/>
          <ac:picMkLst>
            <pc:docMk/>
            <pc:sldMk cId="1712658099" sldId="614"/>
            <ac:picMk id="6" creationId="{3AF96CB5-C737-4A4E-9634-5DFFC461E75A}"/>
          </ac:picMkLst>
        </pc:picChg>
      </pc:sldChg>
      <pc:sldChg chg="add">
        <pc:chgData name="강환수" userId="f1cac8d9-9172-4d6c-9b10-74cb51d57900" providerId="ADAL" clId="{6D4699F4-6BC4-427B-92BD-298366B6C4D7}" dt="2021-10-26T01:17:13.223" v="391"/>
        <pc:sldMkLst>
          <pc:docMk/>
          <pc:sldMk cId="3388907093" sldId="6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5DT1xxu9zcUJERcw6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10/12</a:t>
            </a:r>
            <a:r>
              <a:rPr lang="ko-KR" altLang="en-US" dirty="0"/>
              <a:t>까지 과제 및 </a:t>
            </a:r>
            <a:r>
              <a:rPr lang="ko-KR" altLang="en-US" dirty="0" err="1"/>
              <a:t>현지예</a:t>
            </a:r>
            <a:r>
              <a:rPr lang="ko-KR" altLang="en-US" dirty="0"/>
              <a:t> 학생에게 제출</a:t>
            </a:r>
            <a:endParaRPr lang="en-US" altLang="ko-KR" dirty="0"/>
          </a:p>
          <a:p>
            <a:pPr lvl="1"/>
            <a:r>
              <a:rPr lang="ko-KR" altLang="en-US" dirty="0" err="1"/>
              <a:t>현지예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브로셔</a:t>
            </a:r>
            <a:r>
              <a:rPr lang="ko-KR" altLang="en-US" dirty="0"/>
              <a:t> 제작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F151F-C9BB-4665-8F65-0100C2A6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6" y="1888681"/>
            <a:ext cx="6024867" cy="42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https://github.com/ai7dnn/2021-Graduation-Project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깃허브</a:t>
            </a:r>
            <a:r>
              <a:rPr lang="ko-KR" altLang="en-US" dirty="0"/>
              <a:t> 제출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997361-53A0-4BC7-B1D9-C1F883C3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95" y="1872532"/>
            <a:ext cx="6489099" cy="31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D8347-772F-444C-A474-83FE8237C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4B4A-E954-4BF6-B7D0-2817B254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지금 설문 부탁합니다</a:t>
            </a:r>
            <a:r>
              <a:rPr lang="en-US" altLang="ko-KR" u="sng" dirty="0"/>
              <a:t>. </a:t>
            </a:r>
          </a:p>
          <a:p>
            <a:pPr lvl="1"/>
            <a:endParaRPr lang="en-US" altLang="ko-KR" u="sng" dirty="0"/>
          </a:p>
          <a:p>
            <a:pPr lvl="1"/>
            <a:r>
              <a:rPr lang="en-US" altLang="ko-KR" u="sng" dirty="0">
                <a:hlinkClick r:id="rId2"/>
              </a:rPr>
              <a:t>https://forms.gle/5DT1xxu9zcUJERcw6</a:t>
            </a:r>
            <a:endParaRPr lang="en-US" altLang="ko-KR" u="sng" dirty="0"/>
          </a:p>
          <a:p>
            <a:pPr lvl="1"/>
            <a:endParaRPr lang="en-US" altLang="ko-KR" u="sng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90C7A-D342-471B-8754-CB9DB1035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연구를 위한 설문지</a:t>
            </a:r>
          </a:p>
        </p:txBody>
      </p:sp>
    </p:spTree>
    <p:extLst>
      <p:ext uri="{BB962C8B-B14F-4D97-AF65-F5344CB8AC3E}">
        <p14:creationId xmlns:p14="http://schemas.microsoft.com/office/powerpoint/2010/main" val="25273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874" y="990788"/>
            <a:ext cx="8571053" cy="56202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방학 중 개발 경과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중간 </a:t>
            </a:r>
            <a:r>
              <a:rPr lang="en-US" altLang="ko-KR" dirty="0"/>
              <a:t>1</a:t>
            </a:r>
            <a:r>
              <a:rPr lang="ko-KR" altLang="en-US" dirty="0"/>
              <a:t>차 경과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중간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수업</a:t>
            </a:r>
            <a:endParaRPr lang="en-US" altLang="ko-KR" dirty="0"/>
          </a:p>
          <a:p>
            <a:pPr lvl="1"/>
            <a:r>
              <a:rPr lang="ko-KR" altLang="en-US" dirty="0"/>
              <a:t>줌 수업</a:t>
            </a:r>
            <a:endParaRPr lang="en-US" altLang="ko-KR" dirty="0"/>
          </a:p>
          <a:p>
            <a:pPr lvl="2"/>
            <a:r>
              <a:rPr lang="ko-KR" altLang="en-US" dirty="0"/>
              <a:t>중간 발표</a:t>
            </a:r>
            <a:endParaRPr lang="en-US" altLang="ko-KR" dirty="0"/>
          </a:p>
          <a:p>
            <a:pPr lvl="3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30</a:t>
            </a:r>
            <a:r>
              <a:rPr lang="ko-KR" altLang="en-US" dirty="0"/>
              <a:t>분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동영상 수업 시청 시간</a:t>
            </a:r>
            <a:endParaRPr lang="en-US" altLang="ko-KR" dirty="0"/>
          </a:p>
          <a:p>
            <a:pPr lvl="1"/>
            <a:r>
              <a:rPr lang="ko-KR" altLang="en-US" dirty="0"/>
              <a:t>시스템을 잘 보시고 확인 후 </a:t>
            </a:r>
            <a:endParaRPr lang="en-US" altLang="ko-KR" dirty="0"/>
          </a:p>
          <a:p>
            <a:pPr lvl="2"/>
            <a:r>
              <a:rPr lang="ko-KR" altLang="en-US" dirty="0"/>
              <a:t>기한을 넘기지 않도록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수업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A8C8B-538B-4CB0-803C-C0DC47CE1955}"/>
              </a:ext>
            </a:extLst>
          </p:cNvPr>
          <p:cNvSpPr/>
          <p:nvPr/>
        </p:nvSpPr>
        <p:spPr>
          <a:xfrm>
            <a:off x="243073" y="4169275"/>
            <a:ext cx="4637903" cy="12789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r>
              <a:rPr lang="ko-KR" altLang="en-US" dirty="0"/>
              <a:t>실시간 수업과 동영상 수업을 함께 수강</a:t>
            </a:r>
            <a:endParaRPr lang="en-US" altLang="ko-KR" dirty="0"/>
          </a:p>
          <a:p>
            <a:pPr lvl="1"/>
            <a:r>
              <a:rPr lang="ko-KR" altLang="en-US" dirty="0"/>
              <a:t>공지한 줌 수업 들으시고</a:t>
            </a:r>
            <a:endParaRPr lang="en-US" altLang="ko-KR" dirty="0"/>
          </a:p>
          <a:p>
            <a:pPr lvl="1"/>
            <a:r>
              <a:rPr lang="ko-KR" altLang="en-US" dirty="0"/>
              <a:t>원격수업시스템에 업로드한 동영상을 보면 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중간고사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), </a:t>
            </a:r>
            <a:r>
              <a:rPr lang="ko-KR" altLang="en-US" dirty="0"/>
              <a:t>대면 시험</a:t>
            </a:r>
            <a:endParaRPr lang="en-US" altLang="ko-KR" dirty="0"/>
          </a:p>
          <a:p>
            <a:pPr lvl="1"/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학과 경진대회</a:t>
            </a:r>
            <a:endParaRPr lang="en-US" altLang="ko-KR" dirty="0"/>
          </a:p>
          <a:p>
            <a:pPr lvl="1"/>
            <a:r>
              <a:rPr lang="ko-KR" altLang="en-US" dirty="0"/>
              <a:t>작품 시연 포함 발표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r>
              <a:rPr lang="ko-KR" altLang="en-US" dirty="0"/>
              <a:t> 면접을 위한 준비와 팁</a:t>
            </a:r>
            <a:r>
              <a:rPr lang="en-US" altLang="ko-KR" dirty="0"/>
              <a:t>, </a:t>
            </a:r>
            <a:r>
              <a:rPr lang="ko-KR" altLang="en-US" dirty="0"/>
              <a:t>특강</a:t>
            </a:r>
            <a:endParaRPr lang="en-US" altLang="ko-KR" dirty="0"/>
          </a:p>
          <a:p>
            <a:pPr lvl="1"/>
            <a:r>
              <a:rPr lang="ko-KR" altLang="en-US" dirty="0"/>
              <a:t>오후 </a:t>
            </a:r>
            <a:r>
              <a:rPr lang="en-US" altLang="ko-KR" dirty="0"/>
              <a:t>2</a:t>
            </a:r>
            <a:r>
              <a:rPr lang="ko-KR" altLang="en-US" dirty="0"/>
              <a:t>시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r>
              <a:rPr lang="ko-KR" altLang="en-US" dirty="0"/>
              <a:t> 면접을 위한 준비와 팁</a:t>
            </a:r>
            <a:r>
              <a:rPr lang="en-US" altLang="ko-KR" dirty="0"/>
              <a:t>, </a:t>
            </a:r>
            <a:r>
              <a:rPr lang="ko-KR" altLang="en-US" dirty="0"/>
              <a:t>특강</a:t>
            </a:r>
            <a:endParaRPr lang="en-US" altLang="ko-KR" dirty="0"/>
          </a:p>
          <a:p>
            <a:pPr lvl="1"/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</a:t>
            </a:r>
            <a:r>
              <a:rPr lang="en-US" altLang="ko-KR" dirty="0"/>
              <a:t>(2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수업과 일정</a:t>
            </a:r>
          </a:p>
        </p:txBody>
      </p:sp>
    </p:spTree>
    <p:extLst>
      <p:ext uri="{BB962C8B-B14F-4D97-AF65-F5344CB8AC3E}">
        <p14:creationId xmlns:p14="http://schemas.microsoft.com/office/powerpoint/2010/main" val="34352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안</a:t>
            </a:r>
            <a:endParaRPr lang="en-US" altLang="ko-KR" dirty="0"/>
          </a:p>
          <a:p>
            <a:pPr lvl="1"/>
            <a:r>
              <a:rPr lang="ko-KR" altLang="en-US" dirty="0"/>
              <a:t>수정되면 공지</a:t>
            </a:r>
            <a:endParaRPr lang="en-US" altLang="ko-KR" dirty="0"/>
          </a:p>
          <a:p>
            <a:r>
              <a:rPr lang="ko-KR" altLang="en-US" dirty="0"/>
              <a:t>최종 발표일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화요일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졸업작품 성적처리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19197"/>
              </p:ext>
            </p:extLst>
          </p:nvPr>
        </p:nvGraphicFramePr>
        <p:xfrm>
          <a:off x="1158903" y="2742086"/>
          <a:ext cx="7265250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30">
                  <a:extLst>
                    <a:ext uri="{9D8B030D-6E8A-4147-A177-3AD203B41FA5}">
                      <a16:colId xmlns:a16="http://schemas.microsoft.com/office/drawing/2014/main" val="587460593"/>
                    </a:ext>
                  </a:extLst>
                </a:gridCol>
                <a:gridCol w="4392534">
                  <a:extLst>
                    <a:ext uri="{9D8B030D-6E8A-4147-A177-3AD203B41FA5}">
                      <a16:colId xmlns:a16="http://schemas.microsoft.com/office/drawing/2014/main" val="2799858318"/>
                    </a:ext>
                  </a:extLst>
                </a:gridCol>
                <a:gridCol w="573932">
                  <a:extLst>
                    <a:ext uri="{9D8B030D-6E8A-4147-A177-3AD203B41FA5}">
                      <a16:colId xmlns:a16="http://schemas.microsoft.com/office/drawing/2014/main" val="2740735655"/>
                    </a:ext>
                  </a:extLst>
                </a:gridCol>
                <a:gridCol w="1566154">
                  <a:extLst>
                    <a:ext uri="{9D8B030D-6E8A-4147-A177-3AD203B41FA5}">
                      <a16:colId xmlns:a16="http://schemas.microsoft.com/office/drawing/2014/main" val="19153849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졸업작품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62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7624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97217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방학중 개발 경과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(9/14)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365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(9/28)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261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(10/12)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93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최종리허설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(10/26)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228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규모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난이도 및 완성도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브로셔 제작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(11/09)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85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559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중간고사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(10/27)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7042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개인 포트폴리오 발표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(11/30)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673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교내 학술대회참가 및 취업활동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9~11</a:t>
                      </a:r>
                      <a:r>
                        <a:rPr lang="ko-KR" altLang="en-US" sz="1100" u="none" strike="noStrike" dirty="0">
                          <a:effectLst/>
                        </a:rPr>
                        <a:t>월중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8154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085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9029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1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668A74-8386-417C-A573-9B86DB34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EDB24-E552-4392-92CB-015CE7E7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깃허브에도</a:t>
            </a:r>
            <a:r>
              <a:rPr lang="ko-KR" altLang="en-US" dirty="0"/>
              <a:t> 업로드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https://github.com/ai7dnn/2021-Graduation-Project</a:t>
            </a:r>
            <a:endParaRPr lang="en-US" altLang="ko-KR" dirty="0"/>
          </a:p>
          <a:p>
            <a:pPr lvl="1"/>
            <a:r>
              <a:rPr lang="ko-KR" altLang="en-US" dirty="0"/>
              <a:t>조장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채팅창에 송부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89AFE-1A50-420D-B0EF-934B3FBCF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 자료와 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7C9CD-19A8-422D-BE9C-23CCDFC3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17" y="144569"/>
            <a:ext cx="4670709" cy="65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EB6CA-4DD3-4CB4-A52F-247AA5AED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CA3BF-952E-40F9-B81A-8489482F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79D62-2C37-40D2-83C1-CCC640FFA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874" y="990788"/>
            <a:ext cx="8571053" cy="56202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취업 관련 프로그램 참여 독려</a:t>
            </a:r>
            <a:endParaRPr lang="en-US" altLang="ko-KR" dirty="0"/>
          </a:p>
          <a:p>
            <a:pPr lvl="1"/>
            <a:r>
              <a:rPr lang="ko-KR" altLang="en-US" dirty="0"/>
              <a:t>지난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입사지원서 제출 후 방학 중 지원서 컨설팅 참여</a:t>
            </a:r>
            <a:endParaRPr lang="en-US" altLang="ko-KR" dirty="0"/>
          </a:p>
          <a:p>
            <a:pPr lvl="2"/>
            <a:r>
              <a:rPr lang="ko-KR" altLang="en-US" dirty="0"/>
              <a:t>현재까지 수정된 입사지원서 다시 한번 제출</a:t>
            </a:r>
            <a:endParaRPr lang="en-US" altLang="ko-KR" dirty="0"/>
          </a:p>
          <a:p>
            <a:pPr lvl="3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월 중 모의면접 참여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전화 면담</a:t>
            </a:r>
            <a:endParaRPr lang="en-US" altLang="ko-KR" dirty="0"/>
          </a:p>
          <a:p>
            <a:pPr lvl="1"/>
            <a:r>
              <a:rPr lang="ko-KR" altLang="en-US" dirty="0"/>
              <a:t>취업 </a:t>
            </a:r>
            <a:r>
              <a:rPr lang="en-US" altLang="ko-KR" dirty="0"/>
              <a:t>/ </a:t>
            </a:r>
            <a:r>
              <a:rPr lang="ko-KR" altLang="en-US" dirty="0"/>
              <a:t>진학</a:t>
            </a:r>
            <a:endParaRPr lang="en-US" altLang="ko-KR" dirty="0"/>
          </a:p>
          <a:p>
            <a:pPr lvl="2"/>
            <a:r>
              <a:rPr lang="en-US" altLang="ko-KR" dirty="0"/>
              <a:t>010 3017 0178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 취업자</a:t>
            </a:r>
            <a:endParaRPr lang="en-US" altLang="ko-KR" dirty="0"/>
          </a:p>
          <a:p>
            <a:pPr lvl="1"/>
            <a:r>
              <a:rPr lang="ko-KR" altLang="en-US" dirty="0"/>
              <a:t>졸업 작품에 계속 참여하도록 </a:t>
            </a:r>
            <a:endParaRPr lang="en-US" altLang="ko-KR" dirty="0"/>
          </a:p>
          <a:p>
            <a:pPr lvl="2"/>
            <a:r>
              <a:rPr lang="ko-KR" altLang="en-US" dirty="0"/>
              <a:t>줌 수업은 참석하지 않아도 참석으로 처리</a:t>
            </a:r>
            <a:endParaRPr lang="en-US" altLang="ko-KR" dirty="0"/>
          </a:p>
          <a:p>
            <a:pPr lvl="2"/>
            <a:r>
              <a:rPr lang="ko-KR" altLang="en-US" dirty="0"/>
              <a:t>동영상 수업은 모두 시청해야 함</a:t>
            </a:r>
            <a:endParaRPr lang="en-US" altLang="ko-KR" dirty="0"/>
          </a:p>
          <a:p>
            <a:pPr lvl="1"/>
            <a:r>
              <a:rPr lang="ko-KR" altLang="en-US" dirty="0"/>
              <a:t>참여율을 조사해서 판단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증명사진 촬영 지원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입사지원서 다시 제출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일까지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취업 노력</a:t>
            </a:r>
          </a:p>
        </p:txBody>
      </p:sp>
    </p:spTree>
    <p:extLst>
      <p:ext uri="{BB962C8B-B14F-4D97-AF65-F5344CB8AC3E}">
        <p14:creationId xmlns:p14="http://schemas.microsoft.com/office/powerpoint/2010/main" val="156829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2E1178-6EF6-4C9D-8F49-1705312CD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812C522-038D-4220-892B-93EC55EB2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82865"/>
              </p:ext>
            </p:extLst>
          </p:nvPr>
        </p:nvGraphicFramePr>
        <p:xfrm>
          <a:off x="1532485" y="990594"/>
          <a:ext cx="6166342" cy="5457837"/>
        </p:xfrm>
        <a:graphic>
          <a:graphicData uri="http://schemas.openxmlformats.org/drawingml/2006/table">
            <a:tbl>
              <a:tblPr/>
              <a:tblGrid>
                <a:gridCol w="540863">
                  <a:extLst>
                    <a:ext uri="{9D8B030D-6E8A-4147-A177-3AD203B41FA5}">
                      <a16:colId xmlns:a16="http://schemas.microsoft.com/office/drawing/2014/main" val="1851355240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545494808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1524464175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357098464"/>
                    </a:ext>
                  </a:extLst>
                </a:gridCol>
                <a:gridCol w="1339399">
                  <a:extLst>
                    <a:ext uri="{9D8B030D-6E8A-4147-A177-3AD203B41FA5}">
                      <a16:colId xmlns:a16="http://schemas.microsoft.com/office/drawing/2014/main" val="108626660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396348496"/>
                    </a:ext>
                  </a:extLst>
                </a:gridCol>
              </a:tblGrid>
              <a:tr h="19907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입사 지원서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84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54091"/>
                  </a:ext>
                </a:extLst>
              </a:tr>
              <a:tr h="205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순서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학번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이름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역할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학과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제출상태</a:t>
                      </a:r>
                    </a:p>
                  </a:txBody>
                  <a:tcPr marL="7657" marR="7657" marT="7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037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20160773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심기현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285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20164101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정진교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5920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20164115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문상현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00191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20165470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함진우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92311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20170647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석현우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취업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3666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20170663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박계원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77987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20170674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양재완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72184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20170686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이원태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편입고려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95772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20171577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이혜욱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2567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20180638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원준엽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07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20180639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김명우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25471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20180662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오창명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99776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20180665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황민식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1306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20181754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조해용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0090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20181763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김규식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18830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20185018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김시현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025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20185053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김기태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64498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20191779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김시연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4941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20200820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김한수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84749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20200824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현지예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편입고려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537867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20200825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정한솔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51246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20200827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임유진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159839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20200859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김종원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811216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20200885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김송희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05081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20200889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유재은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취업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541006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20201674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이예은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4009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20202248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오예림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4728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20202254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박현지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90114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20202263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조재호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45922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20202266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박지수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8563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20202827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김후목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정상제출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381805"/>
                  </a:ext>
                </a:extLst>
              </a:tr>
              <a:tr h="1531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20213953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김나연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컴퓨터정보공학과</a:t>
                      </a: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미제출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7" marR="7657" marT="7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74539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2706C-BB8D-44A0-88F0-CBCFBF963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10/12 </a:t>
            </a:r>
            <a:r>
              <a:rPr lang="ko-KR" altLang="en-US" dirty="0"/>
              <a:t>현재 입사지원서 현황</a:t>
            </a:r>
          </a:p>
        </p:txBody>
      </p:sp>
    </p:spTree>
    <p:extLst>
      <p:ext uri="{BB962C8B-B14F-4D97-AF65-F5344CB8AC3E}">
        <p14:creationId xmlns:p14="http://schemas.microsoft.com/office/powerpoint/2010/main" val="70347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D0C5A6-A145-4C03-BDAE-2261C0E45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2DB6C53-A39C-4B61-B38F-9CC167F238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61883" y="990602"/>
          <a:ext cx="6307547" cy="5457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55">
                  <a:extLst>
                    <a:ext uri="{9D8B030D-6E8A-4147-A177-3AD203B41FA5}">
                      <a16:colId xmlns:a16="http://schemas.microsoft.com/office/drawing/2014/main" val="1130287323"/>
                    </a:ext>
                  </a:extLst>
                </a:gridCol>
                <a:gridCol w="601030">
                  <a:extLst>
                    <a:ext uri="{9D8B030D-6E8A-4147-A177-3AD203B41FA5}">
                      <a16:colId xmlns:a16="http://schemas.microsoft.com/office/drawing/2014/main" val="1325482041"/>
                    </a:ext>
                  </a:extLst>
                </a:gridCol>
                <a:gridCol w="333180">
                  <a:extLst>
                    <a:ext uri="{9D8B030D-6E8A-4147-A177-3AD203B41FA5}">
                      <a16:colId xmlns:a16="http://schemas.microsoft.com/office/drawing/2014/main" val="4138040914"/>
                    </a:ext>
                  </a:extLst>
                </a:gridCol>
                <a:gridCol w="249884">
                  <a:extLst>
                    <a:ext uri="{9D8B030D-6E8A-4147-A177-3AD203B41FA5}">
                      <a16:colId xmlns:a16="http://schemas.microsoft.com/office/drawing/2014/main" val="2990430107"/>
                    </a:ext>
                  </a:extLst>
                </a:gridCol>
                <a:gridCol w="189455">
                  <a:extLst>
                    <a:ext uri="{9D8B030D-6E8A-4147-A177-3AD203B41FA5}">
                      <a16:colId xmlns:a16="http://schemas.microsoft.com/office/drawing/2014/main" val="1460463480"/>
                    </a:ext>
                  </a:extLst>
                </a:gridCol>
                <a:gridCol w="1012605">
                  <a:extLst>
                    <a:ext uri="{9D8B030D-6E8A-4147-A177-3AD203B41FA5}">
                      <a16:colId xmlns:a16="http://schemas.microsoft.com/office/drawing/2014/main" val="2442055863"/>
                    </a:ext>
                  </a:extLst>
                </a:gridCol>
                <a:gridCol w="445873">
                  <a:extLst>
                    <a:ext uri="{9D8B030D-6E8A-4147-A177-3AD203B41FA5}">
                      <a16:colId xmlns:a16="http://schemas.microsoft.com/office/drawing/2014/main" val="2522004506"/>
                    </a:ext>
                  </a:extLst>
                </a:gridCol>
                <a:gridCol w="189455">
                  <a:extLst>
                    <a:ext uri="{9D8B030D-6E8A-4147-A177-3AD203B41FA5}">
                      <a16:colId xmlns:a16="http://schemas.microsoft.com/office/drawing/2014/main" val="3071225528"/>
                    </a:ext>
                  </a:extLst>
                </a:gridCol>
                <a:gridCol w="542233">
                  <a:extLst>
                    <a:ext uri="{9D8B030D-6E8A-4147-A177-3AD203B41FA5}">
                      <a16:colId xmlns:a16="http://schemas.microsoft.com/office/drawing/2014/main" val="790594086"/>
                    </a:ext>
                  </a:extLst>
                </a:gridCol>
                <a:gridCol w="542233">
                  <a:extLst>
                    <a:ext uri="{9D8B030D-6E8A-4147-A177-3AD203B41FA5}">
                      <a16:colId xmlns:a16="http://schemas.microsoft.com/office/drawing/2014/main" val="1647446805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2278419698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1275393340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3314616321"/>
                    </a:ext>
                  </a:extLst>
                </a:gridCol>
                <a:gridCol w="503036">
                  <a:extLst>
                    <a:ext uri="{9D8B030D-6E8A-4147-A177-3AD203B41FA5}">
                      <a16:colId xmlns:a16="http://schemas.microsoft.com/office/drawing/2014/main" val="2908485124"/>
                    </a:ext>
                  </a:extLst>
                </a:gridCol>
              </a:tblGrid>
              <a:tr h="107849"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r>
                        <a:rPr lang="ko-KR" altLang="en-US" sz="600" u="none" strike="noStrike">
                          <a:effectLst/>
                        </a:rPr>
                        <a:t>월 중순까지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r>
                        <a:rPr lang="ko-KR" altLang="en-US" sz="600" u="none" strike="noStrike">
                          <a:effectLst/>
                        </a:rPr>
                        <a:t>월 중순까지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r>
                        <a:rPr lang="ko-KR" altLang="en-US" sz="600" u="none" strike="noStrike">
                          <a:effectLst/>
                        </a:rPr>
                        <a:t>월 </a:t>
                      </a:r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r>
                        <a:rPr lang="ko-KR" altLang="en-US" sz="600" u="none" strike="noStrike">
                          <a:effectLst/>
                        </a:rPr>
                        <a:t>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r>
                        <a:rPr lang="ko-KR" altLang="en-US" sz="600" u="none" strike="noStrike">
                          <a:effectLst/>
                        </a:rPr>
                        <a:t>월 </a:t>
                      </a:r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r>
                        <a:rPr lang="ko-KR" altLang="en-US" sz="600" u="none" strike="noStrike">
                          <a:effectLst/>
                        </a:rPr>
                        <a:t>까지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1586588081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번호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학과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전공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학번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역할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이메일 주소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휴대 전화</a:t>
                      </a:r>
                      <a:endParaRPr lang="ko-KR" alt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취업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2021-09-28 </a:t>
                      </a:r>
                      <a:r>
                        <a:rPr lang="ko-KR" altLang="en-US" sz="500" u="none" strike="noStrike">
                          <a:effectLst/>
                        </a:rPr>
                        <a:t>출석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2021-10-12 </a:t>
                      </a:r>
                      <a:r>
                        <a:rPr lang="ko-KR" altLang="en-US" sz="500" u="none" strike="noStrike">
                          <a:effectLst/>
                        </a:rPr>
                        <a:t>출석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입사지원서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설문조사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입사지원서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설문조사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49454175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20160773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심기현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kklist97@naver.com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01091594749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67276911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20164101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정진교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wjdwlsry1213@nvaer.com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01063324077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852108681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20164115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문상현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no1msh1217@gmail.com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01058710307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736810253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20165470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함진우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yghoo789@naver.com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01027609738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67558099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20170647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석현우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hyunwoo1245@hanmail.net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01075027654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63446905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박계원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skahffktl@tong.dongyang.ac.kr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01087089247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5180139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20170674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양재완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cinlu2976@naver.com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01053483039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4156494540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20170686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이원태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wongod227@naver.com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01050298206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4442196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20171577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이혜욱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dlgpdnr123@naver.com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01033287223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4135118693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20180638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원준엽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wnsduq2178@hanmail.net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01024821996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70077197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20180639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김명우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kimkmw0908@gmail.com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01030528209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81691004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20180662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오창명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noclity@gmail.com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01028291960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59046068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20180665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황민식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sterlove99@naver.com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01022185419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441455881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20181754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조해용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eddybrother@naver.com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01095909727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96552420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20181763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김규식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kuchic0918@naver.com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01040729809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25149041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20185018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김시현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hyun29570@naver.com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01022682957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402352208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20185053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김기태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nicekitae@naver.com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01043129807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478113281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20191779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김시연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ksyeon630@naver.com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01074547731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65299319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김한수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shn813@naver.com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01024685957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95766623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현지예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wldp0615@nate.com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01086014165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16132137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정한솔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hjs8170@naver.com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01096946744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71923744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임유진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red09149@gmail.com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01032829073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2216226662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20200859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김종원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gentlewonee@naver.com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01051627932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200071133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20200885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김송희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kimsh019@naver.com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01050204805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extLst>
                  <a:ext uri="{0D108BD9-81ED-4DB2-BD59-A6C34878D82A}">
                    <a16:rowId xmlns:a16="http://schemas.microsoft.com/office/drawing/2014/main" val="3063085434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20200889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유재은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fbwodms2004@naver.com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01065229224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55690590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20201674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이예은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likeson12@naver.com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01039487172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369551199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20202248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오예림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rabbit010308@naver.com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01098038403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3833589197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박현지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rosekitt@naver.com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01046649942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52619305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조재호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wogh8591@naver.com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01063998542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69532497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20202266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박지수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jisuppp@naver.com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01046308725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1460147468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20202827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김후목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hoomok@naver.com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01029556876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906051316"/>
                  </a:ext>
                </a:extLst>
              </a:tr>
              <a:tr h="1630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32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컴퓨터정보공학과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20213953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김나연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학생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honghing@naver.com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01030232322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710181557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CE303-170B-493E-A81E-CAA9D0C5D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10/12 </a:t>
            </a:r>
            <a:r>
              <a:rPr lang="ko-KR" altLang="en-US" dirty="0"/>
              <a:t>교육 참여 현황</a:t>
            </a:r>
          </a:p>
        </p:txBody>
      </p:sp>
    </p:spTree>
    <p:extLst>
      <p:ext uri="{BB962C8B-B14F-4D97-AF65-F5344CB8AC3E}">
        <p14:creationId xmlns:p14="http://schemas.microsoft.com/office/powerpoint/2010/main" val="1314082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11" ma:contentTypeDescription="새 문서를 만듭니다." ma:contentTypeScope="" ma:versionID="c3d3657bc3c2e5ba10bf0cee036d0178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bae70e1fc4279bff21832dc962fdd217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5E152A-ADEE-411F-8201-11FE2DB2B6D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d138e9bc-9a22-4c43-913a-372da1f8fc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D2BC78-65A7-4A63-ABDA-7366E067A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300FF-968F-4F0A-BF25-5FC2E049C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22126</TotalTime>
  <Words>1091</Words>
  <Application>Microsoft Office PowerPoint</Application>
  <PresentationFormat>화면 슬라이드 쇼(4:3)</PresentationFormat>
  <Paragraphs>611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577</cp:revision>
  <cp:lastPrinted>2016-01-06T02:11:22Z</cp:lastPrinted>
  <dcterms:created xsi:type="dcterms:W3CDTF">2013-05-23T04:26:30Z</dcterms:created>
  <dcterms:modified xsi:type="dcterms:W3CDTF">2021-10-26T01:23:33Z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