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2"/>
  </p:notesMasterIdLst>
  <p:sldIdLst>
    <p:sldId id="592" r:id="rId3"/>
    <p:sldId id="607" r:id="rId4"/>
    <p:sldId id="605" r:id="rId5"/>
    <p:sldId id="606" r:id="rId6"/>
    <p:sldId id="608" r:id="rId7"/>
    <p:sldId id="609" r:id="rId8"/>
    <p:sldId id="610" r:id="rId9"/>
    <p:sldId id="611" r:id="rId10"/>
    <p:sldId id="612" r:id="rId11"/>
  </p:sldIdLst>
  <p:sldSz cx="9144000" cy="6858000" type="screen4x3"/>
  <p:notesSz cx="6807200" cy="9939338"/>
  <p:custDataLst>
    <p:tags r:id="rId13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079"/>
    <a:srgbClr val="A4B543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 autoAdjust="0"/>
    <p:restoredTop sz="94286" autoAdjust="0"/>
  </p:normalViewPr>
  <p:slideViewPr>
    <p:cSldViewPr snapToGrid="0">
      <p:cViewPr varScale="1">
        <p:scale>
          <a:sx n="125" d="100"/>
          <a:sy n="125" d="100"/>
        </p:scale>
        <p:origin x="1014" y="96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1884" y="6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7" tIns="45774" rIns="91547" bIns="457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3"/>
          </a:xfrm>
          <a:prstGeom prst="rect">
            <a:avLst/>
          </a:prstGeom>
        </p:spPr>
        <p:txBody>
          <a:bodyPr vert="horz" lIns="91547" tIns="45774" rIns="91547" bIns="4577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2972" y="5419597"/>
            <a:ext cx="2697198" cy="911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73" y="4549936"/>
            <a:ext cx="1907458" cy="230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31000" y="66110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29874" y="990788"/>
            <a:ext cx="8571053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31000" y="66110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054" y="180975"/>
            <a:ext cx="8970542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8360817" y="0"/>
            <a:ext cx="5976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17516" y="310038"/>
            <a:ext cx="7338859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Slide Main title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i7dnn/2021-Graduation-Projec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65603" y="1971697"/>
            <a:ext cx="28023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2021 2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학기</a:t>
            </a:r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졸업작품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5805" y="4938590"/>
            <a:ext cx="34419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동양미래대학교 </a:t>
            </a:r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강환수</a:t>
            </a:r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388814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"/>
    </mc:Choice>
    <mc:Fallback xmlns="">
      <p:transition spd="slow" advTm="644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90892" y="2229881"/>
            <a:ext cx="65517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깃허브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협업자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추가 및 </a:t>
            </a:r>
            <a:r>
              <a:rPr lang="ko-KR" altLang="en-US" sz="4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승락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5805" y="4938590"/>
            <a:ext cx="34419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동양미래대학교 </a:t>
            </a:r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강환수</a:t>
            </a:r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401168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"/>
    </mc:Choice>
    <mc:Fallback xmlns="">
      <p:transition spd="slow" advTm="644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github.com/ai7dnn/2021-Graduation-Project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29" y="1577446"/>
            <a:ext cx="7088736" cy="47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소유자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ai7dnn</a:t>
            </a:r>
          </a:p>
          <a:p>
            <a:pPr lvl="1"/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사용자를 </a:t>
            </a:r>
            <a:r>
              <a:rPr lang="ko-KR" altLang="en-US" dirty="0" err="1" smtClean="0"/>
              <a:t>협업자로</a:t>
            </a:r>
            <a:r>
              <a:rPr lang="ko-KR" altLang="en-US" dirty="0" smtClean="0"/>
              <a:t> 추가하려고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lee7py@gmail.com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협업자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협업자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12" y="1461829"/>
            <a:ext cx="6794463" cy="45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5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협업자</a:t>
            </a:r>
            <a:r>
              <a:rPr lang="ko-KR" altLang="en-US" dirty="0" smtClean="0"/>
              <a:t> 메일 수신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63" y="1194314"/>
            <a:ext cx="5199473" cy="50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협업자</a:t>
            </a:r>
            <a:r>
              <a:rPr lang="ko-KR" altLang="en-US" dirty="0" smtClean="0"/>
              <a:t> 동의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6" y="1594590"/>
            <a:ext cx="7988730" cy="42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2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Push</a:t>
            </a:r>
            <a:r>
              <a:rPr lang="ko-KR" altLang="en-US" dirty="0" smtClean="0"/>
              <a:t>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파일이나 기존 파일 수정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협업자</a:t>
            </a:r>
            <a:r>
              <a:rPr lang="ko-KR" altLang="en-US" dirty="0" smtClean="0"/>
              <a:t> 권한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" y="1891316"/>
            <a:ext cx="6418609" cy="42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6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Commit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push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" y="1175816"/>
            <a:ext cx="7452669" cy="50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56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12492</TotalTime>
  <Words>61</Words>
  <Application>Microsoft Office PowerPoint</Application>
  <PresentationFormat>화면 슬라이드 쇼(4:3)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565</cp:revision>
  <cp:lastPrinted>2016-01-06T02:11:22Z</cp:lastPrinted>
  <dcterms:created xsi:type="dcterms:W3CDTF">2013-05-23T04:26:30Z</dcterms:created>
  <dcterms:modified xsi:type="dcterms:W3CDTF">2021-08-31T13:22:19Z</dcterms:modified>
</cp:coreProperties>
</file>