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3e9338f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3e9338f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3e9338f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3e9338f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3e9338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3e9338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3e9338f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3e9338f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3e9338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3e9338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3e9338f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3e9338f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3e9338f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3e9338f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3e9338f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3e9338f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3e9338f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3e9338f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3e9338f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3e9338f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3e9338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3e9338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92650" y="1313725"/>
            <a:ext cx="7958700" cy="14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9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CNN을 이용한 수화 인식</a:t>
            </a:r>
            <a:endParaRPr sz="49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732900"/>
            <a:ext cx="85206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41"/>
              <a:buNone/>
            </a:pPr>
            <a:r>
              <a:rPr lang="ko" sz="1596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2021-2 모두를 위한 인공지능의 활용 기말 프로젝트</a:t>
            </a:r>
            <a:endParaRPr sz="1596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325775" y="2590175"/>
            <a:ext cx="6567600" cy="0"/>
          </a:xfrm>
          <a:prstGeom prst="straightConnector1">
            <a:avLst/>
          </a:prstGeom>
          <a:noFill/>
          <a:ln w="762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084400" y="4032950"/>
            <a:ext cx="1950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41"/>
              <a:buNone/>
            </a:pPr>
            <a:r>
              <a:rPr lang="ko" sz="1596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21900648 전혜림</a:t>
            </a:r>
            <a:endParaRPr sz="1596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41"/>
              <a:buNone/>
            </a:pPr>
            <a:r>
              <a:rPr lang="ko" sz="1596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21900460 유수민</a:t>
            </a:r>
            <a:endParaRPr sz="1596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588" y="2963775"/>
            <a:ext cx="1739974" cy="173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056750"/>
            <a:ext cx="86622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Stride</a:t>
            </a: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Padding</a:t>
            </a: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2200"/>
              </a:spcBef>
              <a:spcAft>
                <a:spcPts val="1700"/>
              </a:spcAft>
              <a:buNone/>
            </a:pPr>
            <a:r>
              <a:rPr lang="ko" sz="17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Activation Function</a:t>
            </a:r>
            <a:endParaRPr sz="1700" b="1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1700"/>
              </a:spcAft>
              <a:buNone/>
            </a:pPr>
            <a:r>
              <a:rPr lang="ko" sz="2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연산의 옵션</a:t>
            </a:r>
            <a:endParaRPr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838" y="719400"/>
            <a:ext cx="6449801" cy="12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050" y="2055126"/>
            <a:ext cx="6703849" cy="1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650" y="3763000"/>
            <a:ext cx="4230826" cy="12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-1018875" y="2055125"/>
            <a:ext cx="10815000" cy="1631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11700" y="584925"/>
            <a:ext cx="86622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이미지의 크기를 계속 유지하면 연산량이 기하급수적으로 늘어날 것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특정 feature 강조 필요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CNN에서는 주로 MaxPooling 사용</a:t>
            </a:r>
            <a:br>
              <a:rPr lang="en-US" alt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lang="ko-Kore-KR" altLang="en-US"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노이즈 감소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속도 향샹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영상의 분별력 향상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1700"/>
              </a:spcAft>
              <a:buNone/>
            </a:pPr>
            <a:r>
              <a:rPr lang="ko" sz="25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Pooling layer</a:t>
            </a:r>
            <a:endParaRPr sz="2500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725" y="2099150"/>
            <a:ext cx="5699500" cy="289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3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3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581619"/>
            <a:ext cx="86622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이미지 특징을 추출하여 데이터 인지를 분류 작업한다. 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두가지 종류의 레이어가 있다. 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○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Flatten layer: CNN 데이터 타입을 Fully Connected Neural Network 형태로 변경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○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Softmax layer : Classification을 수행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1700"/>
              </a:spcAft>
              <a:buNone/>
            </a:pPr>
            <a:r>
              <a:rPr lang="ko" sz="2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Classification</a:t>
            </a:r>
            <a:endParaRPr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325" y="2571750"/>
            <a:ext cx="1467225" cy="24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t="68830" r="50687" b="7325"/>
          <a:stretch/>
        </p:blipFill>
        <p:spPr>
          <a:xfrm>
            <a:off x="3429750" y="3968850"/>
            <a:ext cx="4353026" cy="62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4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SzPts val="990"/>
              <a:buNone/>
            </a:pPr>
            <a:r>
              <a:rPr lang="ko" sz="2500" b="1" dirty="0"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Sign Language MNIST</a:t>
            </a:r>
            <a:endParaRPr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582575" y="1014825"/>
            <a:ext cx="35481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빠르게 발전하는 IT 기술로부터 </a:t>
            </a:r>
            <a:br>
              <a:rPr lang="en-US" alt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소외된 노인, 장애인 등 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CNN을 통해 수화 MNIST 인식 프로젝트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농인과 난청인들이 컴퓨터 비전 </a:t>
            </a:r>
            <a:br>
              <a:rPr lang="en-US" alt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애플리케이션을 사용하여 더 잘 </a:t>
            </a:r>
            <a:br>
              <a:rPr lang="en-US" alt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의사 소통할 수 있게 도움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수화 자동번역에 도움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50" y="1029714"/>
            <a:ext cx="5224325" cy="37002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Dataset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11350" y="859450"/>
            <a:ext cx="4623000" cy="23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28 * 28 픽셀 이미지</a:t>
            </a:r>
            <a:endParaRPr sz="17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알파벳 문자 A-Z에 대해 0-25로 label</a:t>
            </a:r>
            <a:endParaRPr sz="17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제스처 동작으로 인해 J(9)와 Z(25)는 생략됨</a:t>
            </a:r>
            <a:endParaRPr sz="17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 data 27,455개, test data 7172개</a:t>
            </a:r>
            <a:endParaRPr sz="17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이미지는 0-255 까지의 </a:t>
            </a:r>
            <a:r>
              <a:rPr lang="ko" sz="17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grayscale</a:t>
            </a:r>
            <a:r>
              <a:rPr 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값을 </a:t>
            </a:r>
            <a:br>
              <a:rPr lang="en-US" alt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" sz="17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가진 784개의 픽셀 데이터로 이루어짐</a:t>
            </a:r>
            <a:endParaRPr sz="17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25" y="920763"/>
            <a:ext cx="3538750" cy="235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00" y="3485400"/>
            <a:ext cx="5789000" cy="147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CNN (Convolution Neural Network)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904350"/>
            <a:ext cx="85206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CNN은 image를 분류하기 위해 개발된 Network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이미지에서 데이터를 처리하기 위해 Convolution 연산을 수행하는 Neural Network.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89825" y="4349550"/>
            <a:ext cx="230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Feature learning</a:t>
            </a:r>
            <a:endParaRPr sz="1500"/>
          </a:p>
        </p:txBody>
      </p:sp>
      <p:sp>
        <p:nvSpPr>
          <p:cNvPr id="84" name="Google Shape;84;p16"/>
          <p:cNvSpPr/>
          <p:nvPr/>
        </p:nvSpPr>
        <p:spPr>
          <a:xfrm>
            <a:off x="1031150" y="3508300"/>
            <a:ext cx="5376900" cy="822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604300" y="3508300"/>
            <a:ext cx="1478100" cy="822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1159" t="3739" r="1374" b="2292"/>
          <a:stretch/>
        </p:blipFill>
        <p:spPr>
          <a:xfrm>
            <a:off x="777000" y="1678825"/>
            <a:ext cx="7572975" cy="24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188800" y="4349550"/>
            <a:ext cx="230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Classification</a:t>
            </a:r>
            <a:endParaRPr sz="1500"/>
          </a:p>
        </p:txBody>
      </p:sp>
      <p:cxnSp>
        <p:nvCxnSpPr>
          <p:cNvPr id="88" name="Google Shape;88;p16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904350"/>
            <a:ext cx="85206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 image를 픽셀의 행으로 직렬화 한 후, 이것을 입력 신호로 주는 방식으로 동작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이미지의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특성을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이해하지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못하고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단순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1D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데이터로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보고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학습을하는것이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/>
                <a:sym typeface="Times New Roman"/>
              </a:rPr>
              <a:t> </a:t>
            </a: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Batang"/>
                <a:sym typeface="Batang"/>
              </a:rPr>
              <a:t>특징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FCNN(Fully Connected Neural Network)</a:t>
            </a:r>
            <a:endParaRPr sz="2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0413"/>
            <a:ext cx="4747200" cy="28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826150" y="1787875"/>
            <a:ext cx="4191300" cy="30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데이터의 형상이 무시되며 데이터의 전체 관계를 고려하지 못하게 된다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신경망이 특징을 추출하고 학습하는데 있어 비효율적이고 정확도를 높이는데 한계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이러한 단점을 보완하여 이미지의 공간정보를 유지한채 학습을 하게하는 모델이 CNN이다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00" y="2834386"/>
            <a:ext cx="7607550" cy="2248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763557" y="2416287"/>
            <a:ext cx="214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Feature learning</a:t>
            </a:r>
            <a:endParaRPr sz="1500"/>
          </a:p>
        </p:txBody>
      </p:sp>
      <p:sp>
        <p:nvSpPr>
          <p:cNvPr id="106" name="Google Shape;106;p18"/>
          <p:cNvSpPr/>
          <p:nvPr/>
        </p:nvSpPr>
        <p:spPr>
          <a:xfrm>
            <a:off x="1223424" y="1669845"/>
            <a:ext cx="4992600" cy="7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398272" y="1669845"/>
            <a:ext cx="1372500" cy="72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l="1159" t="3739" r="1374" b="2292"/>
          <a:stretch/>
        </p:blipFill>
        <p:spPr>
          <a:xfrm>
            <a:off x="987438" y="122749"/>
            <a:ext cx="7031750" cy="217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012467" y="2416287"/>
            <a:ext cx="214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Classification</a:t>
            </a:r>
            <a:endParaRPr sz="1500"/>
          </a:p>
        </p:txBody>
      </p:sp>
      <p:cxnSp>
        <p:nvCxnSpPr>
          <p:cNvPr id="110" name="Google Shape;110;p18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571525" y="1104755"/>
            <a:ext cx="5384400" cy="2036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필터는 이미지의 특징을 찾아내기 위한 공용 파라미터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CNN에서 학습의 대상은 필터 파라미터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필터는 입력 데이터를 지정한 간격으로 순회하면서 합성곱을 계산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필터는 지정된 간격으로 이동하면서 전체 입력데이터와 합성곱하여 Feature Map을 만든다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Filter, Convolution(합성곱) 연산과정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75" y="789125"/>
            <a:ext cx="3221350" cy="23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275" y="3195525"/>
            <a:ext cx="6497875" cy="17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094350"/>
            <a:ext cx="3048000" cy="3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합성곱 과정은 이미지 전체에서 반복되며 학습이 진행된다. </a:t>
            </a:r>
            <a:endParaRPr sz="16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721" y="898550"/>
            <a:ext cx="5357576" cy="36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Filter, Convolution(합성곱) 연산과정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094350"/>
            <a:ext cx="8318100" cy="3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배치 정규화는 인공신경망에 입력값을 평균 0, 분산 1로 정규화(normalize)해 네트워크의 학습이 잘 일어나도록 돕는 방법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00"/>
              <a:buChar char="●"/>
            </a:pPr>
            <a:r>
              <a:rPr lang="ko" sz="1600" dirty="0">
                <a:solidFill>
                  <a:schemeClr val="tx1"/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과적합을 피하기 위한 기능으로 dropout과 유사하다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Batch Normalization</a:t>
            </a:r>
            <a:endParaRPr sz="2500" b="1" dirty="0">
              <a:solidFill>
                <a:srgbClr val="313131"/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45525" y="272600"/>
            <a:ext cx="0" cy="488400"/>
          </a:xfrm>
          <a:prstGeom prst="straightConnector1">
            <a:avLst/>
          </a:prstGeom>
          <a:noFill/>
          <a:ln w="38100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32258"/>
          <a:stretch/>
        </p:blipFill>
        <p:spPr>
          <a:xfrm>
            <a:off x="883025" y="2920303"/>
            <a:ext cx="7607550" cy="15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화면 슬라이드 쇼(16:9)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NanumGothic</vt:lpstr>
      <vt:lpstr>Arial</vt:lpstr>
      <vt:lpstr>Simple Light</vt:lpstr>
      <vt:lpstr>CNN을 이용한 수화 인식</vt:lpstr>
      <vt:lpstr>Sign Language MNIST</vt:lpstr>
      <vt:lpstr>Dataset</vt:lpstr>
      <vt:lpstr>CNN (Convolution Neural Network)</vt:lpstr>
      <vt:lpstr>FCNN(Fully Connected Neural Network)</vt:lpstr>
      <vt:lpstr>PowerPoint 프레젠테이션</vt:lpstr>
      <vt:lpstr>Filter, Convolution(합성곱) 연산과정</vt:lpstr>
      <vt:lpstr>Filter, Convolution(합성곱) 연산과정</vt:lpstr>
      <vt:lpstr>Batch Normalization</vt:lpstr>
      <vt:lpstr>연산의 옵션</vt:lpstr>
      <vt:lpstr> Pooling layer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CNN을 이용한 수화 인식</dc:title>
  <cp:lastModifiedBy>Sumin Yoo</cp:lastModifiedBy>
  <cp:revision>1</cp:revision>
  <dcterms:modified xsi:type="dcterms:W3CDTF">2021-12-06T17:26:05Z</dcterms:modified>
</cp:coreProperties>
</file>