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1518" r:id="rId2"/>
    <p:sldId id="1542" r:id="rId3"/>
    <p:sldId id="1564" r:id="rId4"/>
    <p:sldId id="1497" r:id="rId5"/>
    <p:sldId id="1546" r:id="rId6"/>
    <p:sldId id="1563" r:id="rId7"/>
    <p:sldId id="1543" r:id="rId8"/>
    <p:sldId id="1545" r:id="rId9"/>
    <p:sldId id="1544" r:id="rId10"/>
    <p:sldId id="1549" r:id="rId11"/>
    <p:sldId id="1548" r:id="rId12"/>
    <p:sldId id="1547" r:id="rId13"/>
    <p:sldId id="1550" r:id="rId14"/>
    <p:sldId id="1551" r:id="rId15"/>
    <p:sldId id="1552" r:id="rId16"/>
    <p:sldId id="1553" r:id="rId17"/>
    <p:sldId id="1554" r:id="rId18"/>
    <p:sldId id="1555" r:id="rId19"/>
    <p:sldId id="1556" r:id="rId20"/>
    <p:sldId id="1557" r:id="rId21"/>
    <p:sldId id="1558" r:id="rId22"/>
    <p:sldId id="1559" r:id="rId23"/>
    <p:sldId id="1560" r:id="rId24"/>
  </p:sldIdLst>
  <p:sldSz cx="12192000" cy="6858000"/>
  <p:notesSz cx="6858000" cy="9144000"/>
  <p:embeddedFontLst>
    <p:embeddedFont>
      <p:font typeface="Tahoma" panose="020B0604030504040204" pitchFamily="34" charset="0"/>
      <p:regular r:id="rId26"/>
      <p:bold r:id="rId27"/>
    </p:embeddedFont>
    <p:embeddedFont>
      <p:font typeface="강원교육튼튼" panose="02020603020101020101" pitchFamily="18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78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4065" userDrawn="1">
          <p15:clr>
            <a:srgbClr val="A4A3A4"/>
          </p15:clr>
        </p15:guide>
        <p15:guide id="9" orient="horz" pos="1094" userDrawn="1">
          <p15:clr>
            <a:srgbClr val="A4A3A4"/>
          </p15:clr>
        </p15:guide>
        <p15:guide id="10" orient="horz" pos="1661" userDrawn="1">
          <p15:clr>
            <a:srgbClr val="A4A3A4"/>
          </p15:clr>
        </p15:guide>
        <p15:guide id="11" orient="horz" pos="14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1929"/>
    <a:srgbClr val="370086"/>
    <a:srgbClr val="6600CC"/>
    <a:srgbClr val="C8C0D3"/>
    <a:srgbClr val="FFFFFF"/>
    <a:srgbClr val="D9D9D9"/>
    <a:srgbClr val="FFFFCC"/>
    <a:srgbClr val="C8BFD3"/>
    <a:srgbClr val="E3DEE8"/>
    <a:srgbClr val="E8E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08"/>
      </p:cViewPr>
      <p:guideLst>
        <p:guide pos="2978"/>
        <p:guide orient="horz" pos="572"/>
        <p:guide orient="horz" pos="890"/>
        <p:guide orient="horz" pos="1026"/>
        <p:guide orient="horz" pos="4065"/>
        <p:guide orient="horz" pos="1094"/>
        <p:guide orient="horz" pos="1661"/>
        <p:guide orient="horz" pos="141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1cac8d9-9172-4d6c-9b10-74cb51d57900" providerId="ADAL" clId="{7F2DB000-000D-4B0C-BDE6-B01810E5720B}"/>
    <pc:docChg chg="custSel modMainMaster">
      <pc:chgData name=" " userId="f1cac8d9-9172-4d6c-9b10-74cb51d57900" providerId="ADAL" clId="{7F2DB000-000D-4B0C-BDE6-B01810E5720B}" dt="2023-03-01T06:45:04.604" v="2" actId="478"/>
      <pc:docMkLst>
        <pc:docMk/>
      </pc:docMkLst>
      <pc:sldMasterChg chg="delSp modSldLayout">
        <pc:chgData name=" " userId="f1cac8d9-9172-4d6c-9b10-74cb51d57900" providerId="ADAL" clId="{7F2DB000-000D-4B0C-BDE6-B01810E5720B}" dt="2023-03-01T06:45:04.604" v="2" actId="478"/>
        <pc:sldMasterMkLst>
          <pc:docMk/>
          <pc:sldMasterMk cId="713200830" sldId="2147483648"/>
        </pc:sldMasterMkLst>
        <pc:picChg chg="del">
          <ac:chgData name=" " userId="f1cac8d9-9172-4d6c-9b10-74cb51d57900" providerId="ADAL" clId="{7F2DB000-000D-4B0C-BDE6-B01810E5720B}" dt="2023-03-01T06:44:48.661" v="0" actId="478"/>
          <ac:picMkLst>
            <pc:docMk/>
            <pc:sldMasterMk cId="713200830" sldId="2147483648"/>
            <ac:picMk id="4" creationId="{00000000-0000-0000-0000-000000000000}"/>
          </ac:picMkLst>
        </pc:picChg>
        <pc:sldLayoutChg chg="delSp">
          <pc:chgData name=" " userId="f1cac8d9-9172-4d6c-9b10-74cb51d57900" providerId="ADAL" clId="{7F2DB000-000D-4B0C-BDE6-B01810E5720B}" dt="2023-03-01T06:45:01.842" v="1" actId="478"/>
          <pc:sldLayoutMkLst>
            <pc:docMk/>
            <pc:sldMasterMk cId="713200830" sldId="2147483648"/>
            <pc:sldLayoutMk cId="653358699" sldId="2147483660"/>
          </pc:sldLayoutMkLst>
          <pc:picChg chg="del">
            <ac:chgData name=" " userId="f1cac8d9-9172-4d6c-9b10-74cb51d57900" providerId="ADAL" clId="{7F2DB000-000D-4B0C-BDE6-B01810E5720B}" dt="2023-03-01T06:45:01.842" v="1" actId="478"/>
            <ac:picMkLst>
              <pc:docMk/>
              <pc:sldMasterMk cId="713200830" sldId="2147483648"/>
              <pc:sldLayoutMk cId="653358699" sldId="2147483660"/>
              <ac:picMk id="7" creationId="{00000000-0000-0000-0000-000000000000}"/>
            </ac:picMkLst>
          </pc:picChg>
        </pc:sldLayoutChg>
        <pc:sldLayoutChg chg="delSp">
          <pc:chgData name=" " userId="f1cac8d9-9172-4d6c-9b10-74cb51d57900" providerId="ADAL" clId="{7F2DB000-000D-4B0C-BDE6-B01810E5720B}" dt="2023-03-01T06:45:04.604" v="2" actId="478"/>
          <pc:sldLayoutMkLst>
            <pc:docMk/>
            <pc:sldMasterMk cId="713200830" sldId="2147483648"/>
            <pc:sldLayoutMk cId="1167603482" sldId="2147483665"/>
          </pc:sldLayoutMkLst>
          <pc:picChg chg="del">
            <ac:chgData name=" " userId="f1cac8d9-9172-4d6c-9b10-74cb51d57900" providerId="ADAL" clId="{7F2DB000-000D-4B0C-BDE6-B01810E5720B}" dt="2023-03-01T06:45:04.604" v="2" actId="478"/>
            <ac:picMkLst>
              <pc:docMk/>
              <pc:sldMasterMk cId="713200830" sldId="2147483648"/>
              <pc:sldLayoutMk cId="1167603482" sldId="2147483665"/>
              <ac:picMk id="7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1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0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148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51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217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029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 latinLnBrk="0"/>
            <a:endParaRPr lang="ko-KR" altLang="en-US" sz="8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444292" y="3764286"/>
            <a:ext cx="1870587" cy="1360762"/>
            <a:chOff x="1698292" y="3764286"/>
            <a:chExt cx="1870587" cy="1360762"/>
          </a:xfrm>
        </p:grpSpPr>
        <p:sp>
          <p:nvSpPr>
            <p:cNvPr id="14" name="이등변 삼각형 13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623392" y="1592788"/>
            <a:ext cx="785812" cy="571640"/>
            <a:chOff x="1698292" y="3764286"/>
            <a:chExt cx="1870587" cy="1360762"/>
          </a:xfrm>
        </p:grpSpPr>
        <p:sp>
          <p:nvSpPr>
            <p:cNvPr id="17" name="이등변 삼각형 16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3468576" y="5131996"/>
            <a:ext cx="5423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10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2A006D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PROGRAMMING</a:t>
            </a:r>
            <a:endParaRPr lang="ko-KR" altLang="en-US" sz="2000" kern="1200" spc="10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2A006D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90494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정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90494"/>
            <a:ext cx="377750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6336"/>
            <a:ext cx="3150604" cy="49215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79423" y="227279"/>
            <a:ext cx="3150598" cy="4912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40975"/>
            <a:ext cx="2353905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3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3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</a:t>
            </a:r>
            <a:endParaRPr lang="en-US" altLang="ko-KR" sz="23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842792" y="247833"/>
            <a:ext cx="3684764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</a:t>
            </a:r>
            <a:r>
              <a:rPr lang="ko-KR" altLang="en-US" sz="21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언어와 컴퓨팅 사고력</a:t>
            </a: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5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5350" y="3938058"/>
            <a:ext cx="476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006600" y="3692525"/>
            <a:ext cx="2540000" cy="4910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차시</a:t>
            </a:r>
            <a:r>
              <a:rPr lang="ko-KR" altLang="en-US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ko-KR" altLang="en-US" sz="2800" dirty="0">
              <a:solidFill>
                <a:srgbClr val="2B004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150" y="4360610"/>
            <a:ext cx="4260900" cy="1668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언어와 컴퓨팅 사고력</a:t>
            </a:r>
          </a:p>
        </p:txBody>
      </p:sp>
    </p:spTree>
    <p:extLst>
      <p:ext uri="{BB962C8B-B14F-4D97-AF65-F5344CB8AC3E}">
        <p14:creationId xmlns:p14="http://schemas.microsoft.com/office/powerpoint/2010/main" val="242049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3764507"/>
            <a:ext cx="8472488" cy="4158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3679341"/>
            <a:ext cx="708612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2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언어와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컴퓨팅 사고력</a:t>
            </a:r>
          </a:p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설치와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쉘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(IDLE)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실행</a:t>
            </a:r>
          </a:p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제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 산업혁명 시대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모두에게 필요한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</a:t>
            </a:r>
            <a:endParaRPr lang="en-US" altLang="ko-KR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57708" y="1742911"/>
            <a:ext cx="4935967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z="5000" b="0" dirty="0" err="1"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</a:t>
            </a:r>
            <a:r>
              <a:rPr lang="ko-KR" altLang="en-US" sz="5000" b="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으로</a:t>
            </a:r>
            <a:r>
              <a:rPr lang="ko-KR" altLang="en-US" sz="5000" b="0" dirty="0">
                <a:solidFill>
                  <a:schemeClr val="accent4">
                    <a:lumMod val="60000"/>
                    <a:lumOff val="40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배우는</a:t>
            </a:r>
            <a:br>
              <a:rPr lang="ko-KR" altLang="en-US" sz="5000" b="0" dirty="0">
                <a:solidFill>
                  <a:schemeClr val="accent4">
                    <a:lumMod val="60000"/>
                    <a:lumOff val="40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</a:br>
            <a:r>
              <a:rPr lang="ko-KR" altLang="en-US" sz="5000" b="0" dirty="0">
                <a:solidFill>
                  <a:schemeClr val="accent4">
                    <a:lumMod val="60000"/>
                    <a:lumOff val="40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누구나 </a:t>
            </a:r>
            <a:r>
              <a:rPr lang="ko-KR" altLang="en-US" sz="5000" b="0" dirty="0"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코딩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665289"/>
            <a:ext cx="2031999" cy="1712686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023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502183" y="2609240"/>
            <a:ext cx="5090023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언어와 컴퓨팅 사고력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864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언어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파이썬은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배우기 쉬운 프로그래밍 언어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오픈 소스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(open source) </a:t>
            </a: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프로그래밍 언어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(programming language)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1991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네덜란드의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귀도 반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로섬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(Guido van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Rossum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개발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C0000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C0000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C0000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C0000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C0000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C0000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C0000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비영리 단체인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소프트웨어 재단</a:t>
            </a: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(PSF: Python Software Foundation)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관리</a:t>
            </a:r>
          </a:p>
        </p:txBody>
      </p:sp>
      <p:pic>
        <p:nvPicPr>
          <p:cNvPr id="17" name="Picture 2" descr="https://upload.wikimedia.org/wikipedia/commons/thumb/e/e2/Guido-portrait-2014-drc.jpg/1280px-Guido-portrait-2014-dr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04" y="3217093"/>
            <a:ext cx="3157596" cy="2104242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  <p:sp>
        <p:nvSpPr>
          <p:cNvPr id="19" name="직사각형 18"/>
          <p:cNvSpPr/>
          <p:nvPr/>
        </p:nvSpPr>
        <p:spPr>
          <a:xfrm>
            <a:off x="0" y="6469484"/>
            <a:ext cx="3715029" cy="2265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720000" tIns="36000" rIns="0" bIns="36000" anchor="b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[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출처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] https://ko.wikipedia.org//wiki/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귀도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_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반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_</a:t>
            </a:r>
            <a:r>
              <a:rPr lang="ko-KR" altLang="en-US" sz="10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로섬</a:t>
            </a:r>
            <a:endParaRPr lang="en-US" altLang="ko-KR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9333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언어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현재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파이썬의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인기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89467" y="6223064"/>
            <a:ext cx="5902257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b">
            <a:spAutoFit/>
          </a:bodyPr>
          <a:lstStyle/>
          <a:p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1-1]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스택오버플로에서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조사한 최근에 빠르게 성장하는 언어 비교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792" t="2473" r="3265" b="14932"/>
          <a:stretch/>
        </p:blipFill>
        <p:spPr>
          <a:xfrm>
            <a:off x="1623400" y="2004783"/>
            <a:ext cx="492924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06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05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지능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·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정보화 혁명 시대인 제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4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 산업혁명 시대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제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 산업혁명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4296376"/>
            <a:ext cx="7636915" cy="793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문제 해결 능력과 창의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·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융합 사고 능력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문제 해결 능력과 창의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·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융합 사고 능력에 필요한 컴퓨팅 사고력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24887"/>
            <a:ext cx="7439027" cy="1429513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모든 사물이 연결된 </a:t>
            </a:r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초연결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(hyper connected) 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사회에서 </a:t>
            </a:r>
            <a:b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생산되는 </a:t>
            </a:r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빅데이터를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기존 산업과 융합해 인공지능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b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클라우드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등의 첨단기술로 처리하는 정보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·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지능화 혁명 시대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3758728"/>
            <a:ext cx="7086124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제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 산업혁명 시대 인재의 핵심역량</a:t>
            </a:r>
          </a:p>
        </p:txBody>
      </p:sp>
    </p:spTree>
    <p:extLst>
      <p:ext uri="{BB962C8B-B14F-4D97-AF65-F5344CB8AC3E}">
        <p14:creationId xmlns:p14="http://schemas.microsoft.com/office/powerpoint/2010/main" val="4289084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지능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·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정보화 혁명 시대인 제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4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 산업혁명 시대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제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 산업혁명 시대 인재의 핵심역량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820811" y="6192286"/>
            <a:ext cx="2550378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b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1-2] </a:t>
            </a:r>
            <a:r>
              <a: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제</a:t>
            </a:r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r>
              <a: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 산업혁명</a:t>
            </a:r>
            <a:endParaRPr lang="en-US" altLang="ko-KR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77942" y="1812925"/>
            <a:ext cx="10436116" cy="4273106"/>
            <a:chOff x="877942" y="1812925"/>
            <a:chExt cx="10436116" cy="427310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87568" l="0" r="100000">
                          <a14:foregroundMark x1="9512" y1="48649" x2="9512" y2="48649"/>
                          <a14:foregroundMark x1="7259" y1="51622" x2="11514" y2="31081"/>
                          <a14:foregroundMark x1="28160" y1="41351" x2="29036" y2="29189"/>
                          <a14:foregroundMark x1="24030" y1="31622" x2="34418" y2="32162"/>
                          <a14:foregroundMark x1="10513" y1="48378" x2="15394" y2="46757"/>
                          <a14:foregroundMark x1="13642" y1="38108" x2="15144" y2="57297"/>
                          <a14:foregroundMark x1="13267" y1="33784" x2="14768" y2="48378"/>
                          <a14:foregroundMark x1="6758" y1="41892" x2="9887" y2="40270"/>
                          <a14:foregroundMark x1="42804" y1="19189" x2="49312" y2="40811"/>
                          <a14:foregroundMark x1="49312" y1="19189" x2="45557" y2="37838"/>
                          <a14:foregroundMark x1="62954" y1="11622" x2="71339" y2="9459"/>
                          <a14:foregroundMark x1="45432" y1="21351" x2="48686" y2="21351"/>
                          <a14:foregroundMark x1="27660" y1="38108" x2="33166" y2="39189"/>
                          <a14:foregroundMark x1="52691" y1="29189" x2="57322" y2="17027"/>
                          <a14:foregroundMark x1="85857" y1="12432" x2="96871" y2="12162"/>
                          <a14:foregroundMark x1="93992" y1="8378" x2="96621" y2="20811"/>
                          <a14:foregroundMark x1="97997" y1="10541" x2="95620" y2="18919"/>
                          <a14:foregroundMark x1="90738" y1="16486" x2="96871" y2="20270"/>
                          <a14:foregroundMark x1="70964" y1="8378" x2="78598" y2="12973"/>
                          <a14:foregroundMark x1="70839" y1="21892" x2="70338" y2="46216"/>
                          <a14:foregroundMark x1="72716" y1="29730" x2="72966" y2="47838"/>
                          <a14:foregroundMark x1="56320" y1="44054" x2="70713" y2="43514"/>
                          <a14:foregroundMark x1="73091" y1="42703" x2="82854" y2="42973"/>
                          <a14:foregroundMark x1="70463" y1="23784" x2="70839" y2="48108"/>
                          <a14:foregroundMark x1="69212" y1="27838" x2="69462" y2="47297"/>
                          <a14:foregroundMark x1="71339" y1="20541" x2="74844" y2="29730"/>
                          <a14:foregroundMark x1="56571" y1="42973" x2="64581" y2="43243"/>
                          <a14:foregroundMark x1="57196" y1="86216" x2="86984" y2="86216"/>
                          <a14:foregroundMark x1="57572" y1="86757" x2="86608" y2="86757"/>
                          <a14:backgroundMark x1="99499" y1="15946" x2="99249" y2="71892"/>
                          <a14:backgroundMark x1="99374" y1="70811" x2="98999" y2="84595"/>
                          <a14:backgroundMark x1="89111" y1="19189" x2="90989" y2="20811"/>
                        </a14:backgroundRemoval>
                      </a14:imgEffect>
                    </a14:imgLayer>
                  </a14:imgProps>
                </a:ext>
              </a:extLst>
            </a:blip>
            <a:srcRect b="11580"/>
            <a:stretch/>
          </p:blipFill>
          <p:spPr>
            <a:xfrm>
              <a:off x="877942" y="1812925"/>
              <a:ext cx="10436116" cy="4273106"/>
            </a:xfrm>
            <a:prstGeom prst="rect">
              <a:avLst/>
            </a:prstGeom>
          </p:spPr>
        </p:pic>
        <p:sp>
          <p:nvSpPr>
            <p:cNvPr id="4" name="자유형 3"/>
            <p:cNvSpPr/>
            <p:nvPr/>
          </p:nvSpPr>
          <p:spPr>
            <a:xfrm>
              <a:off x="7056120" y="5006340"/>
              <a:ext cx="968357" cy="548640"/>
            </a:xfrm>
            <a:custGeom>
              <a:avLst/>
              <a:gdLst>
                <a:gd name="connsiteX0" fmla="*/ 967740 w 968357"/>
                <a:gd name="connsiteY0" fmla="*/ 434340 h 548640"/>
                <a:gd name="connsiteX1" fmla="*/ 952500 w 968357"/>
                <a:gd name="connsiteY1" fmla="*/ 266700 h 548640"/>
                <a:gd name="connsiteX2" fmla="*/ 944880 w 968357"/>
                <a:gd name="connsiteY2" fmla="*/ 243840 h 548640"/>
                <a:gd name="connsiteX3" fmla="*/ 929640 w 968357"/>
                <a:gd name="connsiteY3" fmla="*/ 220980 h 548640"/>
                <a:gd name="connsiteX4" fmla="*/ 906780 w 968357"/>
                <a:gd name="connsiteY4" fmla="*/ 167640 h 548640"/>
                <a:gd name="connsiteX5" fmla="*/ 899160 w 968357"/>
                <a:gd name="connsiteY5" fmla="*/ 144780 h 548640"/>
                <a:gd name="connsiteX6" fmla="*/ 883920 w 968357"/>
                <a:gd name="connsiteY6" fmla="*/ 121920 h 548640"/>
                <a:gd name="connsiteX7" fmla="*/ 876300 w 968357"/>
                <a:gd name="connsiteY7" fmla="*/ 99060 h 548640"/>
                <a:gd name="connsiteX8" fmla="*/ 845820 w 968357"/>
                <a:gd name="connsiteY8" fmla="*/ 53340 h 548640"/>
                <a:gd name="connsiteX9" fmla="*/ 815340 w 968357"/>
                <a:gd name="connsiteY9" fmla="*/ 38100 h 548640"/>
                <a:gd name="connsiteX10" fmla="*/ 792480 w 968357"/>
                <a:gd name="connsiteY10" fmla="*/ 15240 h 548640"/>
                <a:gd name="connsiteX11" fmla="*/ 731520 w 968357"/>
                <a:gd name="connsiteY11" fmla="*/ 7620 h 548640"/>
                <a:gd name="connsiteX12" fmla="*/ 685800 w 968357"/>
                <a:gd name="connsiteY12" fmla="*/ 0 h 548640"/>
                <a:gd name="connsiteX13" fmla="*/ 213360 w 968357"/>
                <a:gd name="connsiteY13" fmla="*/ 7620 h 548640"/>
                <a:gd name="connsiteX14" fmla="*/ 152400 w 968357"/>
                <a:gd name="connsiteY14" fmla="*/ 30480 h 548640"/>
                <a:gd name="connsiteX15" fmla="*/ 121920 w 968357"/>
                <a:gd name="connsiteY15" fmla="*/ 38100 h 548640"/>
                <a:gd name="connsiteX16" fmla="*/ 83820 w 968357"/>
                <a:gd name="connsiteY16" fmla="*/ 60960 h 548640"/>
                <a:gd name="connsiteX17" fmla="*/ 60960 w 968357"/>
                <a:gd name="connsiteY17" fmla="*/ 68580 h 548640"/>
                <a:gd name="connsiteX18" fmla="*/ 53340 w 968357"/>
                <a:gd name="connsiteY18" fmla="*/ 91440 h 548640"/>
                <a:gd name="connsiteX19" fmla="*/ 22860 w 968357"/>
                <a:gd name="connsiteY19" fmla="*/ 137160 h 548640"/>
                <a:gd name="connsiteX20" fmla="*/ 7620 w 968357"/>
                <a:gd name="connsiteY20" fmla="*/ 160020 h 548640"/>
                <a:gd name="connsiteX21" fmla="*/ 0 w 968357"/>
                <a:gd name="connsiteY21" fmla="*/ 182880 h 548640"/>
                <a:gd name="connsiteX22" fmla="*/ 7620 w 968357"/>
                <a:gd name="connsiteY22" fmla="*/ 327660 h 548640"/>
                <a:gd name="connsiteX23" fmla="*/ 45720 w 968357"/>
                <a:gd name="connsiteY23" fmla="*/ 403860 h 548640"/>
                <a:gd name="connsiteX24" fmla="*/ 53340 w 968357"/>
                <a:gd name="connsiteY24" fmla="*/ 426720 h 548640"/>
                <a:gd name="connsiteX25" fmla="*/ 76200 w 968357"/>
                <a:gd name="connsiteY25" fmla="*/ 449580 h 548640"/>
                <a:gd name="connsiteX26" fmla="*/ 83820 w 968357"/>
                <a:gd name="connsiteY26" fmla="*/ 480060 h 548640"/>
                <a:gd name="connsiteX27" fmla="*/ 106680 w 968357"/>
                <a:gd name="connsiteY27" fmla="*/ 495300 h 548640"/>
                <a:gd name="connsiteX28" fmla="*/ 190500 w 968357"/>
                <a:gd name="connsiteY28" fmla="*/ 510540 h 548640"/>
                <a:gd name="connsiteX29" fmla="*/ 228600 w 968357"/>
                <a:gd name="connsiteY29" fmla="*/ 518160 h 548640"/>
                <a:gd name="connsiteX30" fmla="*/ 289560 w 968357"/>
                <a:gd name="connsiteY30" fmla="*/ 533400 h 548640"/>
                <a:gd name="connsiteX31" fmla="*/ 419100 w 968357"/>
                <a:gd name="connsiteY31" fmla="*/ 548640 h 548640"/>
                <a:gd name="connsiteX32" fmla="*/ 678180 w 968357"/>
                <a:gd name="connsiteY32" fmla="*/ 541020 h 548640"/>
                <a:gd name="connsiteX33" fmla="*/ 716280 w 968357"/>
                <a:gd name="connsiteY33" fmla="*/ 533400 h 548640"/>
                <a:gd name="connsiteX34" fmla="*/ 777240 w 968357"/>
                <a:gd name="connsiteY34" fmla="*/ 510540 h 548640"/>
                <a:gd name="connsiteX35" fmla="*/ 800100 w 968357"/>
                <a:gd name="connsiteY35" fmla="*/ 495300 h 548640"/>
                <a:gd name="connsiteX36" fmla="*/ 838200 w 968357"/>
                <a:gd name="connsiteY36" fmla="*/ 480060 h 548640"/>
                <a:gd name="connsiteX37" fmla="*/ 861060 w 968357"/>
                <a:gd name="connsiteY37" fmla="*/ 464820 h 548640"/>
                <a:gd name="connsiteX38" fmla="*/ 914400 w 968357"/>
                <a:gd name="connsiteY38" fmla="*/ 449580 h 548640"/>
                <a:gd name="connsiteX39" fmla="*/ 937260 w 968357"/>
                <a:gd name="connsiteY39" fmla="*/ 434340 h 548640"/>
                <a:gd name="connsiteX40" fmla="*/ 967740 w 968357"/>
                <a:gd name="connsiteY40" fmla="*/ 43434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68357" h="548640">
                  <a:moveTo>
                    <a:pt x="967740" y="434340"/>
                  </a:moveTo>
                  <a:cubicBezTo>
                    <a:pt x="970280" y="406400"/>
                    <a:pt x="964947" y="322712"/>
                    <a:pt x="952500" y="266700"/>
                  </a:cubicBezTo>
                  <a:cubicBezTo>
                    <a:pt x="950758" y="258859"/>
                    <a:pt x="948472" y="251024"/>
                    <a:pt x="944880" y="243840"/>
                  </a:cubicBezTo>
                  <a:cubicBezTo>
                    <a:pt x="940784" y="235649"/>
                    <a:pt x="934720" y="228600"/>
                    <a:pt x="929640" y="220980"/>
                  </a:cubicBezTo>
                  <a:cubicBezTo>
                    <a:pt x="913781" y="157545"/>
                    <a:pt x="933092" y="220263"/>
                    <a:pt x="906780" y="167640"/>
                  </a:cubicBezTo>
                  <a:cubicBezTo>
                    <a:pt x="903188" y="160456"/>
                    <a:pt x="902752" y="151964"/>
                    <a:pt x="899160" y="144780"/>
                  </a:cubicBezTo>
                  <a:cubicBezTo>
                    <a:pt x="895064" y="136589"/>
                    <a:pt x="888016" y="130111"/>
                    <a:pt x="883920" y="121920"/>
                  </a:cubicBezTo>
                  <a:cubicBezTo>
                    <a:pt x="880328" y="114736"/>
                    <a:pt x="880201" y="106081"/>
                    <a:pt x="876300" y="99060"/>
                  </a:cubicBezTo>
                  <a:cubicBezTo>
                    <a:pt x="867405" y="83049"/>
                    <a:pt x="862203" y="61531"/>
                    <a:pt x="845820" y="53340"/>
                  </a:cubicBezTo>
                  <a:cubicBezTo>
                    <a:pt x="835660" y="48260"/>
                    <a:pt x="824583" y="44702"/>
                    <a:pt x="815340" y="38100"/>
                  </a:cubicBezTo>
                  <a:cubicBezTo>
                    <a:pt x="806571" y="31836"/>
                    <a:pt x="802608" y="18923"/>
                    <a:pt x="792480" y="15240"/>
                  </a:cubicBezTo>
                  <a:cubicBezTo>
                    <a:pt x="773235" y="8242"/>
                    <a:pt x="751792" y="10516"/>
                    <a:pt x="731520" y="7620"/>
                  </a:cubicBezTo>
                  <a:cubicBezTo>
                    <a:pt x="716225" y="5435"/>
                    <a:pt x="701040" y="2540"/>
                    <a:pt x="685800" y="0"/>
                  </a:cubicBezTo>
                  <a:lnTo>
                    <a:pt x="213360" y="7620"/>
                  </a:lnTo>
                  <a:cubicBezTo>
                    <a:pt x="184988" y="8480"/>
                    <a:pt x="178007" y="20877"/>
                    <a:pt x="152400" y="30480"/>
                  </a:cubicBezTo>
                  <a:cubicBezTo>
                    <a:pt x="142594" y="34157"/>
                    <a:pt x="132080" y="35560"/>
                    <a:pt x="121920" y="38100"/>
                  </a:cubicBezTo>
                  <a:cubicBezTo>
                    <a:pt x="109220" y="45720"/>
                    <a:pt x="97067" y="54336"/>
                    <a:pt x="83820" y="60960"/>
                  </a:cubicBezTo>
                  <a:cubicBezTo>
                    <a:pt x="76636" y="64552"/>
                    <a:pt x="66640" y="62900"/>
                    <a:pt x="60960" y="68580"/>
                  </a:cubicBezTo>
                  <a:cubicBezTo>
                    <a:pt x="55280" y="74260"/>
                    <a:pt x="57241" y="84419"/>
                    <a:pt x="53340" y="91440"/>
                  </a:cubicBezTo>
                  <a:cubicBezTo>
                    <a:pt x="44445" y="107451"/>
                    <a:pt x="33020" y="121920"/>
                    <a:pt x="22860" y="137160"/>
                  </a:cubicBezTo>
                  <a:cubicBezTo>
                    <a:pt x="17780" y="144780"/>
                    <a:pt x="10516" y="151332"/>
                    <a:pt x="7620" y="160020"/>
                  </a:cubicBezTo>
                  <a:lnTo>
                    <a:pt x="0" y="182880"/>
                  </a:lnTo>
                  <a:cubicBezTo>
                    <a:pt x="2540" y="231140"/>
                    <a:pt x="-2171" y="280335"/>
                    <a:pt x="7620" y="327660"/>
                  </a:cubicBezTo>
                  <a:cubicBezTo>
                    <a:pt x="13374" y="355469"/>
                    <a:pt x="36740" y="376919"/>
                    <a:pt x="45720" y="403860"/>
                  </a:cubicBezTo>
                  <a:cubicBezTo>
                    <a:pt x="48260" y="411480"/>
                    <a:pt x="48885" y="420037"/>
                    <a:pt x="53340" y="426720"/>
                  </a:cubicBezTo>
                  <a:cubicBezTo>
                    <a:pt x="59318" y="435686"/>
                    <a:pt x="68580" y="441960"/>
                    <a:pt x="76200" y="449580"/>
                  </a:cubicBezTo>
                  <a:cubicBezTo>
                    <a:pt x="78740" y="459740"/>
                    <a:pt x="78011" y="471346"/>
                    <a:pt x="83820" y="480060"/>
                  </a:cubicBezTo>
                  <a:cubicBezTo>
                    <a:pt x="88900" y="487680"/>
                    <a:pt x="98105" y="492084"/>
                    <a:pt x="106680" y="495300"/>
                  </a:cubicBezTo>
                  <a:cubicBezTo>
                    <a:pt x="115538" y="498622"/>
                    <a:pt x="184962" y="509533"/>
                    <a:pt x="190500" y="510540"/>
                  </a:cubicBezTo>
                  <a:cubicBezTo>
                    <a:pt x="203243" y="512857"/>
                    <a:pt x="216035" y="515019"/>
                    <a:pt x="228600" y="518160"/>
                  </a:cubicBezTo>
                  <a:cubicBezTo>
                    <a:pt x="280521" y="531140"/>
                    <a:pt x="216536" y="522166"/>
                    <a:pt x="289560" y="533400"/>
                  </a:cubicBezTo>
                  <a:cubicBezTo>
                    <a:pt x="316789" y="537589"/>
                    <a:pt x="393687" y="545816"/>
                    <a:pt x="419100" y="548640"/>
                  </a:cubicBezTo>
                  <a:cubicBezTo>
                    <a:pt x="505460" y="546100"/>
                    <a:pt x="591896" y="545445"/>
                    <a:pt x="678180" y="541020"/>
                  </a:cubicBezTo>
                  <a:cubicBezTo>
                    <a:pt x="691115" y="540357"/>
                    <a:pt x="703637" y="536210"/>
                    <a:pt x="716280" y="533400"/>
                  </a:cubicBezTo>
                  <a:cubicBezTo>
                    <a:pt x="746965" y="526581"/>
                    <a:pt x="749124" y="526606"/>
                    <a:pt x="777240" y="510540"/>
                  </a:cubicBezTo>
                  <a:cubicBezTo>
                    <a:pt x="785191" y="505996"/>
                    <a:pt x="791909" y="499396"/>
                    <a:pt x="800100" y="495300"/>
                  </a:cubicBezTo>
                  <a:cubicBezTo>
                    <a:pt x="812334" y="489183"/>
                    <a:pt x="825966" y="486177"/>
                    <a:pt x="838200" y="480060"/>
                  </a:cubicBezTo>
                  <a:cubicBezTo>
                    <a:pt x="846391" y="475964"/>
                    <a:pt x="852642" y="468428"/>
                    <a:pt x="861060" y="464820"/>
                  </a:cubicBezTo>
                  <a:cubicBezTo>
                    <a:pt x="895240" y="450171"/>
                    <a:pt x="884743" y="464408"/>
                    <a:pt x="914400" y="449580"/>
                  </a:cubicBezTo>
                  <a:cubicBezTo>
                    <a:pt x="922591" y="445484"/>
                    <a:pt x="929640" y="439420"/>
                    <a:pt x="937260" y="434340"/>
                  </a:cubicBezTo>
                  <a:cubicBezTo>
                    <a:pt x="946258" y="398350"/>
                    <a:pt x="965200" y="462280"/>
                    <a:pt x="967740" y="434340"/>
                  </a:cubicBezTo>
                  <a:close/>
                </a:path>
              </a:pathLst>
            </a:custGeom>
            <a:solidFill>
              <a:srgbClr val="C8C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" name="자유형 4"/>
            <p:cNvSpPr/>
            <p:nvPr/>
          </p:nvSpPr>
          <p:spPr>
            <a:xfrm>
              <a:off x="8290560" y="4807927"/>
              <a:ext cx="1135380" cy="977109"/>
            </a:xfrm>
            <a:custGeom>
              <a:avLst/>
              <a:gdLst>
                <a:gd name="connsiteX0" fmla="*/ 906780 w 1135380"/>
                <a:gd name="connsiteY0" fmla="*/ 15533 h 983273"/>
                <a:gd name="connsiteX1" fmla="*/ 114300 w 1135380"/>
                <a:gd name="connsiteY1" fmla="*/ 30773 h 983273"/>
                <a:gd name="connsiteX2" fmla="*/ 106680 w 1135380"/>
                <a:gd name="connsiteY2" fmla="*/ 152693 h 983273"/>
                <a:gd name="connsiteX3" fmla="*/ 99060 w 1135380"/>
                <a:gd name="connsiteY3" fmla="*/ 175553 h 983273"/>
                <a:gd name="connsiteX4" fmla="*/ 76200 w 1135380"/>
                <a:gd name="connsiteY4" fmla="*/ 282233 h 983273"/>
                <a:gd name="connsiteX5" fmla="*/ 60960 w 1135380"/>
                <a:gd name="connsiteY5" fmla="*/ 381293 h 983273"/>
                <a:gd name="connsiteX6" fmla="*/ 45720 w 1135380"/>
                <a:gd name="connsiteY6" fmla="*/ 404153 h 983273"/>
                <a:gd name="connsiteX7" fmla="*/ 30480 w 1135380"/>
                <a:gd name="connsiteY7" fmla="*/ 434633 h 983273"/>
                <a:gd name="connsiteX8" fmla="*/ 15240 w 1135380"/>
                <a:gd name="connsiteY8" fmla="*/ 487973 h 983273"/>
                <a:gd name="connsiteX9" fmla="*/ 7620 w 1135380"/>
                <a:gd name="connsiteY9" fmla="*/ 716573 h 983273"/>
                <a:gd name="connsiteX10" fmla="*/ 0 w 1135380"/>
                <a:gd name="connsiteY10" fmla="*/ 739433 h 983273"/>
                <a:gd name="connsiteX11" fmla="*/ 7620 w 1135380"/>
                <a:gd name="connsiteY11" fmla="*/ 792773 h 983273"/>
                <a:gd name="connsiteX12" fmla="*/ 38100 w 1135380"/>
                <a:gd name="connsiteY12" fmla="*/ 899453 h 983273"/>
                <a:gd name="connsiteX13" fmla="*/ 68580 w 1135380"/>
                <a:gd name="connsiteY13" fmla="*/ 937553 h 983273"/>
                <a:gd name="connsiteX14" fmla="*/ 114300 w 1135380"/>
                <a:gd name="connsiteY14" fmla="*/ 960413 h 983273"/>
                <a:gd name="connsiteX15" fmla="*/ 190500 w 1135380"/>
                <a:gd name="connsiteY15" fmla="*/ 983273 h 983273"/>
                <a:gd name="connsiteX16" fmla="*/ 472440 w 1135380"/>
                <a:gd name="connsiteY16" fmla="*/ 975653 h 983273"/>
                <a:gd name="connsiteX17" fmla="*/ 510540 w 1135380"/>
                <a:gd name="connsiteY17" fmla="*/ 968033 h 983273"/>
                <a:gd name="connsiteX18" fmla="*/ 556260 w 1135380"/>
                <a:gd name="connsiteY18" fmla="*/ 952793 h 983273"/>
                <a:gd name="connsiteX19" fmla="*/ 586740 w 1135380"/>
                <a:gd name="connsiteY19" fmla="*/ 929933 h 983273"/>
                <a:gd name="connsiteX20" fmla="*/ 632460 w 1135380"/>
                <a:gd name="connsiteY20" fmla="*/ 914693 h 983273"/>
                <a:gd name="connsiteX21" fmla="*/ 655320 w 1135380"/>
                <a:gd name="connsiteY21" fmla="*/ 899453 h 983273"/>
                <a:gd name="connsiteX22" fmla="*/ 678180 w 1135380"/>
                <a:gd name="connsiteY22" fmla="*/ 891833 h 983273"/>
                <a:gd name="connsiteX23" fmla="*/ 800100 w 1135380"/>
                <a:gd name="connsiteY23" fmla="*/ 868973 h 983273"/>
                <a:gd name="connsiteX24" fmla="*/ 830580 w 1135380"/>
                <a:gd name="connsiteY24" fmla="*/ 853733 h 983273"/>
                <a:gd name="connsiteX25" fmla="*/ 876300 w 1135380"/>
                <a:gd name="connsiteY25" fmla="*/ 838493 h 983273"/>
                <a:gd name="connsiteX26" fmla="*/ 906780 w 1135380"/>
                <a:gd name="connsiteY26" fmla="*/ 823253 h 983273"/>
                <a:gd name="connsiteX27" fmla="*/ 937260 w 1135380"/>
                <a:gd name="connsiteY27" fmla="*/ 815633 h 983273"/>
                <a:gd name="connsiteX28" fmla="*/ 960120 w 1135380"/>
                <a:gd name="connsiteY28" fmla="*/ 808013 h 983273"/>
                <a:gd name="connsiteX29" fmla="*/ 990600 w 1135380"/>
                <a:gd name="connsiteY29" fmla="*/ 762293 h 983273"/>
                <a:gd name="connsiteX30" fmla="*/ 1005840 w 1135380"/>
                <a:gd name="connsiteY30" fmla="*/ 739433 h 983273"/>
                <a:gd name="connsiteX31" fmla="*/ 1021080 w 1135380"/>
                <a:gd name="connsiteY31" fmla="*/ 708953 h 983273"/>
                <a:gd name="connsiteX32" fmla="*/ 1051560 w 1135380"/>
                <a:gd name="connsiteY32" fmla="*/ 663233 h 983273"/>
                <a:gd name="connsiteX33" fmla="*/ 1066800 w 1135380"/>
                <a:gd name="connsiteY33" fmla="*/ 632753 h 983273"/>
                <a:gd name="connsiteX34" fmla="*/ 1082040 w 1135380"/>
                <a:gd name="connsiteY34" fmla="*/ 609893 h 983273"/>
                <a:gd name="connsiteX35" fmla="*/ 1089660 w 1135380"/>
                <a:gd name="connsiteY35" fmla="*/ 587033 h 983273"/>
                <a:gd name="connsiteX36" fmla="*/ 1120140 w 1135380"/>
                <a:gd name="connsiteY36" fmla="*/ 533693 h 983273"/>
                <a:gd name="connsiteX37" fmla="*/ 1135380 w 1135380"/>
                <a:gd name="connsiteY37" fmla="*/ 480353 h 983273"/>
                <a:gd name="connsiteX38" fmla="*/ 1127760 w 1135380"/>
                <a:gd name="connsiteY38" fmla="*/ 358433 h 983273"/>
                <a:gd name="connsiteX39" fmla="*/ 1112520 w 1135380"/>
                <a:gd name="connsiteY39" fmla="*/ 327953 h 983273"/>
                <a:gd name="connsiteX40" fmla="*/ 1082040 w 1135380"/>
                <a:gd name="connsiteY40" fmla="*/ 282233 h 983273"/>
                <a:gd name="connsiteX41" fmla="*/ 1074420 w 1135380"/>
                <a:gd name="connsiteY41" fmla="*/ 251753 h 983273"/>
                <a:gd name="connsiteX42" fmla="*/ 1051560 w 1135380"/>
                <a:gd name="connsiteY42" fmla="*/ 228893 h 983273"/>
                <a:gd name="connsiteX43" fmla="*/ 1036320 w 1135380"/>
                <a:gd name="connsiteY43" fmla="*/ 206033 h 983273"/>
                <a:gd name="connsiteX44" fmla="*/ 998220 w 1135380"/>
                <a:gd name="connsiteY44" fmla="*/ 137453 h 983273"/>
                <a:gd name="connsiteX45" fmla="*/ 952500 w 1135380"/>
                <a:gd name="connsiteY45" fmla="*/ 76493 h 983273"/>
                <a:gd name="connsiteX46" fmla="*/ 944880 w 1135380"/>
                <a:gd name="connsiteY46" fmla="*/ 46013 h 983273"/>
                <a:gd name="connsiteX47" fmla="*/ 922020 w 1135380"/>
                <a:gd name="connsiteY47" fmla="*/ 15533 h 983273"/>
                <a:gd name="connsiteX48" fmla="*/ 906780 w 1135380"/>
                <a:gd name="connsiteY48" fmla="*/ 15533 h 983273"/>
                <a:gd name="connsiteX0" fmla="*/ 906780 w 1135380"/>
                <a:gd name="connsiteY0" fmla="*/ 15533 h 983273"/>
                <a:gd name="connsiteX1" fmla="*/ 114300 w 1135380"/>
                <a:gd name="connsiteY1" fmla="*/ 30773 h 983273"/>
                <a:gd name="connsiteX2" fmla="*/ 106680 w 1135380"/>
                <a:gd name="connsiteY2" fmla="*/ 152693 h 983273"/>
                <a:gd name="connsiteX3" fmla="*/ 99060 w 1135380"/>
                <a:gd name="connsiteY3" fmla="*/ 175553 h 983273"/>
                <a:gd name="connsiteX4" fmla="*/ 76200 w 1135380"/>
                <a:gd name="connsiteY4" fmla="*/ 282233 h 983273"/>
                <a:gd name="connsiteX5" fmla="*/ 60960 w 1135380"/>
                <a:gd name="connsiteY5" fmla="*/ 381293 h 983273"/>
                <a:gd name="connsiteX6" fmla="*/ 45720 w 1135380"/>
                <a:gd name="connsiteY6" fmla="*/ 404153 h 983273"/>
                <a:gd name="connsiteX7" fmla="*/ 30480 w 1135380"/>
                <a:gd name="connsiteY7" fmla="*/ 434633 h 983273"/>
                <a:gd name="connsiteX8" fmla="*/ 15240 w 1135380"/>
                <a:gd name="connsiteY8" fmla="*/ 487973 h 983273"/>
                <a:gd name="connsiteX9" fmla="*/ 7620 w 1135380"/>
                <a:gd name="connsiteY9" fmla="*/ 716573 h 983273"/>
                <a:gd name="connsiteX10" fmla="*/ 0 w 1135380"/>
                <a:gd name="connsiteY10" fmla="*/ 739433 h 983273"/>
                <a:gd name="connsiteX11" fmla="*/ 7620 w 1135380"/>
                <a:gd name="connsiteY11" fmla="*/ 792773 h 983273"/>
                <a:gd name="connsiteX12" fmla="*/ 38100 w 1135380"/>
                <a:gd name="connsiteY12" fmla="*/ 899453 h 983273"/>
                <a:gd name="connsiteX13" fmla="*/ 129540 w 1135380"/>
                <a:gd name="connsiteY13" fmla="*/ 853733 h 983273"/>
                <a:gd name="connsiteX14" fmla="*/ 114300 w 1135380"/>
                <a:gd name="connsiteY14" fmla="*/ 960413 h 983273"/>
                <a:gd name="connsiteX15" fmla="*/ 190500 w 1135380"/>
                <a:gd name="connsiteY15" fmla="*/ 983273 h 983273"/>
                <a:gd name="connsiteX16" fmla="*/ 472440 w 1135380"/>
                <a:gd name="connsiteY16" fmla="*/ 975653 h 983273"/>
                <a:gd name="connsiteX17" fmla="*/ 510540 w 1135380"/>
                <a:gd name="connsiteY17" fmla="*/ 968033 h 983273"/>
                <a:gd name="connsiteX18" fmla="*/ 556260 w 1135380"/>
                <a:gd name="connsiteY18" fmla="*/ 952793 h 983273"/>
                <a:gd name="connsiteX19" fmla="*/ 586740 w 1135380"/>
                <a:gd name="connsiteY19" fmla="*/ 929933 h 983273"/>
                <a:gd name="connsiteX20" fmla="*/ 632460 w 1135380"/>
                <a:gd name="connsiteY20" fmla="*/ 914693 h 983273"/>
                <a:gd name="connsiteX21" fmla="*/ 655320 w 1135380"/>
                <a:gd name="connsiteY21" fmla="*/ 899453 h 983273"/>
                <a:gd name="connsiteX22" fmla="*/ 678180 w 1135380"/>
                <a:gd name="connsiteY22" fmla="*/ 891833 h 983273"/>
                <a:gd name="connsiteX23" fmla="*/ 800100 w 1135380"/>
                <a:gd name="connsiteY23" fmla="*/ 868973 h 983273"/>
                <a:gd name="connsiteX24" fmla="*/ 830580 w 1135380"/>
                <a:gd name="connsiteY24" fmla="*/ 853733 h 983273"/>
                <a:gd name="connsiteX25" fmla="*/ 876300 w 1135380"/>
                <a:gd name="connsiteY25" fmla="*/ 838493 h 983273"/>
                <a:gd name="connsiteX26" fmla="*/ 906780 w 1135380"/>
                <a:gd name="connsiteY26" fmla="*/ 823253 h 983273"/>
                <a:gd name="connsiteX27" fmla="*/ 937260 w 1135380"/>
                <a:gd name="connsiteY27" fmla="*/ 815633 h 983273"/>
                <a:gd name="connsiteX28" fmla="*/ 960120 w 1135380"/>
                <a:gd name="connsiteY28" fmla="*/ 808013 h 983273"/>
                <a:gd name="connsiteX29" fmla="*/ 990600 w 1135380"/>
                <a:gd name="connsiteY29" fmla="*/ 762293 h 983273"/>
                <a:gd name="connsiteX30" fmla="*/ 1005840 w 1135380"/>
                <a:gd name="connsiteY30" fmla="*/ 739433 h 983273"/>
                <a:gd name="connsiteX31" fmla="*/ 1021080 w 1135380"/>
                <a:gd name="connsiteY31" fmla="*/ 708953 h 983273"/>
                <a:gd name="connsiteX32" fmla="*/ 1051560 w 1135380"/>
                <a:gd name="connsiteY32" fmla="*/ 663233 h 983273"/>
                <a:gd name="connsiteX33" fmla="*/ 1066800 w 1135380"/>
                <a:gd name="connsiteY33" fmla="*/ 632753 h 983273"/>
                <a:gd name="connsiteX34" fmla="*/ 1082040 w 1135380"/>
                <a:gd name="connsiteY34" fmla="*/ 609893 h 983273"/>
                <a:gd name="connsiteX35" fmla="*/ 1089660 w 1135380"/>
                <a:gd name="connsiteY35" fmla="*/ 587033 h 983273"/>
                <a:gd name="connsiteX36" fmla="*/ 1120140 w 1135380"/>
                <a:gd name="connsiteY36" fmla="*/ 533693 h 983273"/>
                <a:gd name="connsiteX37" fmla="*/ 1135380 w 1135380"/>
                <a:gd name="connsiteY37" fmla="*/ 480353 h 983273"/>
                <a:gd name="connsiteX38" fmla="*/ 1127760 w 1135380"/>
                <a:gd name="connsiteY38" fmla="*/ 358433 h 983273"/>
                <a:gd name="connsiteX39" fmla="*/ 1112520 w 1135380"/>
                <a:gd name="connsiteY39" fmla="*/ 327953 h 983273"/>
                <a:gd name="connsiteX40" fmla="*/ 1082040 w 1135380"/>
                <a:gd name="connsiteY40" fmla="*/ 282233 h 983273"/>
                <a:gd name="connsiteX41" fmla="*/ 1074420 w 1135380"/>
                <a:gd name="connsiteY41" fmla="*/ 251753 h 983273"/>
                <a:gd name="connsiteX42" fmla="*/ 1051560 w 1135380"/>
                <a:gd name="connsiteY42" fmla="*/ 228893 h 983273"/>
                <a:gd name="connsiteX43" fmla="*/ 1036320 w 1135380"/>
                <a:gd name="connsiteY43" fmla="*/ 206033 h 983273"/>
                <a:gd name="connsiteX44" fmla="*/ 998220 w 1135380"/>
                <a:gd name="connsiteY44" fmla="*/ 137453 h 983273"/>
                <a:gd name="connsiteX45" fmla="*/ 952500 w 1135380"/>
                <a:gd name="connsiteY45" fmla="*/ 76493 h 983273"/>
                <a:gd name="connsiteX46" fmla="*/ 944880 w 1135380"/>
                <a:gd name="connsiteY46" fmla="*/ 46013 h 983273"/>
                <a:gd name="connsiteX47" fmla="*/ 922020 w 1135380"/>
                <a:gd name="connsiteY47" fmla="*/ 15533 h 983273"/>
                <a:gd name="connsiteX48" fmla="*/ 906780 w 1135380"/>
                <a:gd name="connsiteY48" fmla="*/ 15533 h 983273"/>
                <a:gd name="connsiteX0" fmla="*/ 906780 w 1135380"/>
                <a:gd name="connsiteY0" fmla="*/ 15533 h 983273"/>
                <a:gd name="connsiteX1" fmla="*/ 114300 w 1135380"/>
                <a:gd name="connsiteY1" fmla="*/ 30773 h 983273"/>
                <a:gd name="connsiteX2" fmla="*/ 106680 w 1135380"/>
                <a:gd name="connsiteY2" fmla="*/ 152693 h 983273"/>
                <a:gd name="connsiteX3" fmla="*/ 99060 w 1135380"/>
                <a:gd name="connsiteY3" fmla="*/ 175553 h 983273"/>
                <a:gd name="connsiteX4" fmla="*/ 76200 w 1135380"/>
                <a:gd name="connsiteY4" fmla="*/ 282233 h 983273"/>
                <a:gd name="connsiteX5" fmla="*/ 60960 w 1135380"/>
                <a:gd name="connsiteY5" fmla="*/ 381293 h 983273"/>
                <a:gd name="connsiteX6" fmla="*/ 45720 w 1135380"/>
                <a:gd name="connsiteY6" fmla="*/ 404153 h 983273"/>
                <a:gd name="connsiteX7" fmla="*/ 30480 w 1135380"/>
                <a:gd name="connsiteY7" fmla="*/ 434633 h 983273"/>
                <a:gd name="connsiteX8" fmla="*/ 15240 w 1135380"/>
                <a:gd name="connsiteY8" fmla="*/ 487973 h 983273"/>
                <a:gd name="connsiteX9" fmla="*/ 7620 w 1135380"/>
                <a:gd name="connsiteY9" fmla="*/ 716573 h 983273"/>
                <a:gd name="connsiteX10" fmla="*/ 0 w 1135380"/>
                <a:gd name="connsiteY10" fmla="*/ 739433 h 983273"/>
                <a:gd name="connsiteX11" fmla="*/ 7620 w 1135380"/>
                <a:gd name="connsiteY11" fmla="*/ 792773 h 983273"/>
                <a:gd name="connsiteX12" fmla="*/ 38100 w 1135380"/>
                <a:gd name="connsiteY12" fmla="*/ 899453 h 983273"/>
                <a:gd name="connsiteX13" fmla="*/ 129540 w 1135380"/>
                <a:gd name="connsiteY13" fmla="*/ 853733 h 983273"/>
                <a:gd name="connsiteX14" fmla="*/ 192881 w 1135380"/>
                <a:gd name="connsiteY14" fmla="*/ 900881 h 983273"/>
                <a:gd name="connsiteX15" fmla="*/ 190500 w 1135380"/>
                <a:gd name="connsiteY15" fmla="*/ 983273 h 983273"/>
                <a:gd name="connsiteX16" fmla="*/ 472440 w 1135380"/>
                <a:gd name="connsiteY16" fmla="*/ 975653 h 983273"/>
                <a:gd name="connsiteX17" fmla="*/ 510540 w 1135380"/>
                <a:gd name="connsiteY17" fmla="*/ 968033 h 983273"/>
                <a:gd name="connsiteX18" fmla="*/ 556260 w 1135380"/>
                <a:gd name="connsiteY18" fmla="*/ 952793 h 983273"/>
                <a:gd name="connsiteX19" fmla="*/ 586740 w 1135380"/>
                <a:gd name="connsiteY19" fmla="*/ 929933 h 983273"/>
                <a:gd name="connsiteX20" fmla="*/ 632460 w 1135380"/>
                <a:gd name="connsiteY20" fmla="*/ 914693 h 983273"/>
                <a:gd name="connsiteX21" fmla="*/ 655320 w 1135380"/>
                <a:gd name="connsiteY21" fmla="*/ 899453 h 983273"/>
                <a:gd name="connsiteX22" fmla="*/ 678180 w 1135380"/>
                <a:gd name="connsiteY22" fmla="*/ 891833 h 983273"/>
                <a:gd name="connsiteX23" fmla="*/ 800100 w 1135380"/>
                <a:gd name="connsiteY23" fmla="*/ 868973 h 983273"/>
                <a:gd name="connsiteX24" fmla="*/ 830580 w 1135380"/>
                <a:gd name="connsiteY24" fmla="*/ 853733 h 983273"/>
                <a:gd name="connsiteX25" fmla="*/ 876300 w 1135380"/>
                <a:gd name="connsiteY25" fmla="*/ 838493 h 983273"/>
                <a:gd name="connsiteX26" fmla="*/ 906780 w 1135380"/>
                <a:gd name="connsiteY26" fmla="*/ 823253 h 983273"/>
                <a:gd name="connsiteX27" fmla="*/ 937260 w 1135380"/>
                <a:gd name="connsiteY27" fmla="*/ 815633 h 983273"/>
                <a:gd name="connsiteX28" fmla="*/ 960120 w 1135380"/>
                <a:gd name="connsiteY28" fmla="*/ 808013 h 983273"/>
                <a:gd name="connsiteX29" fmla="*/ 990600 w 1135380"/>
                <a:gd name="connsiteY29" fmla="*/ 762293 h 983273"/>
                <a:gd name="connsiteX30" fmla="*/ 1005840 w 1135380"/>
                <a:gd name="connsiteY30" fmla="*/ 739433 h 983273"/>
                <a:gd name="connsiteX31" fmla="*/ 1021080 w 1135380"/>
                <a:gd name="connsiteY31" fmla="*/ 708953 h 983273"/>
                <a:gd name="connsiteX32" fmla="*/ 1051560 w 1135380"/>
                <a:gd name="connsiteY32" fmla="*/ 663233 h 983273"/>
                <a:gd name="connsiteX33" fmla="*/ 1066800 w 1135380"/>
                <a:gd name="connsiteY33" fmla="*/ 632753 h 983273"/>
                <a:gd name="connsiteX34" fmla="*/ 1082040 w 1135380"/>
                <a:gd name="connsiteY34" fmla="*/ 609893 h 983273"/>
                <a:gd name="connsiteX35" fmla="*/ 1089660 w 1135380"/>
                <a:gd name="connsiteY35" fmla="*/ 587033 h 983273"/>
                <a:gd name="connsiteX36" fmla="*/ 1120140 w 1135380"/>
                <a:gd name="connsiteY36" fmla="*/ 533693 h 983273"/>
                <a:gd name="connsiteX37" fmla="*/ 1135380 w 1135380"/>
                <a:gd name="connsiteY37" fmla="*/ 480353 h 983273"/>
                <a:gd name="connsiteX38" fmla="*/ 1127760 w 1135380"/>
                <a:gd name="connsiteY38" fmla="*/ 358433 h 983273"/>
                <a:gd name="connsiteX39" fmla="*/ 1112520 w 1135380"/>
                <a:gd name="connsiteY39" fmla="*/ 327953 h 983273"/>
                <a:gd name="connsiteX40" fmla="*/ 1082040 w 1135380"/>
                <a:gd name="connsiteY40" fmla="*/ 282233 h 983273"/>
                <a:gd name="connsiteX41" fmla="*/ 1074420 w 1135380"/>
                <a:gd name="connsiteY41" fmla="*/ 251753 h 983273"/>
                <a:gd name="connsiteX42" fmla="*/ 1051560 w 1135380"/>
                <a:gd name="connsiteY42" fmla="*/ 228893 h 983273"/>
                <a:gd name="connsiteX43" fmla="*/ 1036320 w 1135380"/>
                <a:gd name="connsiteY43" fmla="*/ 206033 h 983273"/>
                <a:gd name="connsiteX44" fmla="*/ 998220 w 1135380"/>
                <a:gd name="connsiteY44" fmla="*/ 137453 h 983273"/>
                <a:gd name="connsiteX45" fmla="*/ 952500 w 1135380"/>
                <a:gd name="connsiteY45" fmla="*/ 76493 h 983273"/>
                <a:gd name="connsiteX46" fmla="*/ 944880 w 1135380"/>
                <a:gd name="connsiteY46" fmla="*/ 46013 h 983273"/>
                <a:gd name="connsiteX47" fmla="*/ 922020 w 1135380"/>
                <a:gd name="connsiteY47" fmla="*/ 15533 h 983273"/>
                <a:gd name="connsiteX48" fmla="*/ 906780 w 1135380"/>
                <a:gd name="connsiteY48" fmla="*/ 15533 h 983273"/>
                <a:gd name="connsiteX0" fmla="*/ 906780 w 1135380"/>
                <a:gd name="connsiteY0" fmla="*/ 15533 h 977109"/>
                <a:gd name="connsiteX1" fmla="*/ 114300 w 1135380"/>
                <a:gd name="connsiteY1" fmla="*/ 30773 h 977109"/>
                <a:gd name="connsiteX2" fmla="*/ 106680 w 1135380"/>
                <a:gd name="connsiteY2" fmla="*/ 152693 h 977109"/>
                <a:gd name="connsiteX3" fmla="*/ 99060 w 1135380"/>
                <a:gd name="connsiteY3" fmla="*/ 175553 h 977109"/>
                <a:gd name="connsiteX4" fmla="*/ 76200 w 1135380"/>
                <a:gd name="connsiteY4" fmla="*/ 282233 h 977109"/>
                <a:gd name="connsiteX5" fmla="*/ 60960 w 1135380"/>
                <a:gd name="connsiteY5" fmla="*/ 381293 h 977109"/>
                <a:gd name="connsiteX6" fmla="*/ 45720 w 1135380"/>
                <a:gd name="connsiteY6" fmla="*/ 404153 h 977109"/>
                <a:gd name="connsiteX7" fmla="*/ 30480 w 1135380"/>
                <a:gd name="connsiteY7" fmla="*/ 434633 h 977109"/>
                <a:gd name="connsiteX8" fmla="*/ 15240 w 1135380"/>
                <a:gd name="connsiteY8" fmla="*/ 487973 h 977109"/>
                <a:gd name="connsiteX9" fmla="*/ 7620 w 1135380"/>
                <a:gd name="connsiteY9" fmla="*/ 716573 h 977109"/>
                <a:gd name="connsiteX10" fmla="*/ 0 w 1135380"/>
                <a:gd name="connsiteY10" fmla="*/ 739433 h 977109"/>
                <a:gd name="connsiteX11" fmla="*/ 7620 w 1135380"/>
                <a:gd name="connsiteY11" fmla="*/ 792773 h 977109"/>
                <a:gd name="connsiteX12" fmla="*/ 38100 w 1135380"/>
                <a:gd name="connsiteY12" fmla="*/ 899453 h 977109"/>
                <a:gd name="connsiteX13" fmla="*/ 129540 w 1135380"/>
                <a:gd name="connsiteY13" fmla="*/ 853733 h 977109"/>
                <a:gd name="connsiteX14" fmla="*/ 192881 w 1135380"/>
                <a:gd name="connsiteY14" fmla="*/ 900881 h 977109"/>
                <a:gd name="connsiteX15" fmla="*/ 245269 w 1135380"/>
                <a:gd name="connsiteY15" fmla="*/ 938029 h 977109"/>
                <a:gd name="connsiteX16" fmla="*/ 472440 w 1135380"/>
                <a:gd name="connsiteY16" fmla="*/ 975653 h 977109"/>
                <a:gd name="connsiteX17" fmla="*/ 510540 w 1135380"/>
                <a:gd name="connsiteY17" fmla="*/ 968033 h 977109"/>
                <a:gd name="connsiteX18" fmla="*/ 556260 w 1135380"/>
                <a:gd name="connsiteY18" fmla="*/ 952793 h 977109"/>
                <a:gd name="connsiteX19" fmla="*/ 586740 w 1135380"/>
                <a:gd name="connsiteY19" fmla="*/ 929933 h 977109"/>
                <a:gd name="connsiteX20" fmla="*/ 632460 w 1135380"/>
                <a:gd name="connsiteY20" fmla="*/ 914693 h 977109"/>
                <a:gd name="connsiteX21" fmla="*/ 655320 w 1135380"/>
                <a:gd name="connsiteY21" fmla="*/ 899453 h 977109"/>
                <a:gd name="connsiteX22" fmla="*/ 678180 w 1135380"/>
                <a:gd name="connsiteY22" fmla="*/ 891833 h 977109"/>
                <a:gd name="connsiteX23" fmla="*/ 800100 w 1135380"/>
                <a:gd name="connsiteY23" fmla="*/ 868973 h 977109"/>
                <a:gd name="connsiteX24" fmla="*/ 830580 w 1135380"/>
                <a:gd name="connsiteY24" fmla="*/ 853733 h 977109"/>
                <a:gd name="connsiteX25" fmla="*/ 876300 w 1135380"/>
                <a:gd name="connsiteY25" fmla="*/ 838493 h 977109"/>
                <a:gd name="connsiteX26" fmla="*/ 906780 w 1135380"/>
                <a:gd name="connsiteY26" fmla="*/ 823253 h 977109"/>
                <a:gd name="connsiteX27" fmla="*/ 937260 w 1135380"/>
                <a:gd name="connsiteY27" fmla="*/ 815633 h 977109"/>
                <a:gd name="connsiteX28" fmla="*/ 960120 w 1135380"/>
                <a:gd name="connsiteY28" fmla="*/ 808013 h 977109"/>
                <a:gd name="connsiteX29" fmla="*/ 990600 w 1135380"/>
                <a:gd name="connsiteY29" fmla="*/ 762293 h 977109"/>
                <a:gd name="connsiteX30" fmla="*/ 1005840 w 1135380"/>
                <a:gd name="connsiteY30" fmla="*/ 739433 h 977109"/>
                <a:gd name="connsiteX31" fmla="*/ 1021080 w 1135380"/>
                <a:gd name="connsiteY31" fmla="*/ 708953 h 977109"/>
                <a:gd name="connsiteX32" fmla="*/ 1051560 w 1135380"/>
                <a:gd name="connsiteY32" fmla="*/ 663233 h 977109"/>
                <a:gd name="connsiteX33" fmla="*/ 1066800 w 1135380"/>
                <a:gd name="connsiteY33" fmla="*/ 632753 h 977109"/>
                <a:gd name="connsiteX34" fmla="*/ 1082040 w 1135380"/>
                <a:gd name="connsiteY34" fmla="*/ 609893 h 977109"/>
                <a:gd name="connsiteX35" fmla="*/ 1089660 w 1135380"/>
                <a:gd name="connsiteY35" fmla="*/ 587033 h 977109"/>
                <a:gd name="connsiteX36" fmla="*/ 1120140 w 1135380"/>
                <a:gd name="connsiteY36" fmla="*/ 533693 h 977109"/>
                <a:gd name="connsiteX37" fmla="*/ 1135380 w 1135380"/>
                <a:gd name="connsiteY37" fmla="*/ 480353 h 977109"/>
                <a:gd name="connsiteX38" fmla="*/ 1127760 w 1135380"/>
                <a:gd name="connsiteY38" fmla="*/ 358433 h 977109"/>
                <a:gd name="connsiteX39" fmla="*/ 1112520 w 1135380"/>
                <a:gd name="connsiteY39" fmla="*/ 327953 h 977109"/>
                <a:gd name="connsiteX40" fmla="*/ 1082040 w 1135380"/>
                <a:gd name="connsiteY40" fmla="*/ 282233 h 977109"/>
                <a:gd name="connsiteX41" fmla="*/ 1074420 w 1135380"/>
                <a:gd name="connsiteY41" fmla="*/ 251753 h 977109"/>
                <a:gd name="connsiteX42" fmla="*/ 1051560 w 1135380"/>
                <a:gd name="connsiteY42" fmla="*/ 228893 h 977109"/>
                <a:gd name="connsiteX43" fmla="*/ 1036320 w 1135380"/>
                <a:gd name="connsiteY43" fmla="*/ 206033 h 977109"/>
                <a:gd name="connsiteX44" fmla="*/ 998220 w 1135380"/>
                <a:gd name="connsiteY44" fmla="*/ 137453 h 977109"/>
                <a:gd name="connsiteX45" fmla="*/ 952500 w 1135380"/>
                <a:gd name="connsiteY45" fmla="*/ 76493 h 977109"/>
                <a:gd name="connsiteX46" fmla="*/ 944880 w 1135380"/>
                <a:gd name="connsiteY46" fmla="*/ 46013 h 977109"/>
                <a:gd name="connsiteX47" fmla="*/ 922020 w 1135380"/>
                <a:gd name="connsiteY47" fmla="*/ 15533 h 977109"/>
                <a:gd name="connsiteX48" fmla="*/ 906780 w 1135380"/>
                <a:gd name="connsiteY48" fmla="*/ 15533 h 977109"/>
                <a:gd name="connsiteX0" fmla="*/ 906780 w 1135380"/>
                <a:gd name="connsiteY0" fmla="*/ 15533 h 977109"/>
                <a:gd name="connsiteX1" fmla="*/ 114300 w 1135380"/>
                <a:gd name="connsiteY1" fmla="*/ 30773 h 977109"/>
                <a:gd name="connsiteX2" fmla="*/ 106680 w 1135380"/>
                <a:gd name="connsiteY2" fmla="*/ 152693 h 977109"/>
                <a:gd name="connsiteX3" fmla="*/ 99060 w 1135380"/>
                <a:gd name="connsiteY3" fmla="*/ 175553 h 977109"/>
                <a:gd name="connsiteX4" fmla="*/ 76200 w 1135380"/>
                <a:gd name="connsiteY4" fmla="*/ 282233 h 977109"/>
                <a:gd name="connsiteX5" fmla="*/ 60960 w 1135380"/>
                <a:gd name="connsiteY5" fmla="*/ 381293 h 977109"/>
                <a:gd name="connsiteX6" fmla="*/ 45720 w 1135380"/>
                <a:gd name="connsiteY6" fmla="*/ 404153 h 977109"/>
                <a:gd name="connsiteX7" fmla="*/ 30480 w 1135380"/>
                <a:gd name="connsiteY7" fmla="*/ 434633 h 977109"/>
                <a:gd name="connsiteX8" fmla="*/ 15240 w 1135380"/>
                <a:gd name="connsiteY8" fmla="*/ 487973 h 977109"/>
                <a:gd name="connsiteX9" fmla="*/ 7620 w 1135380"/>
                <a:gd name="connsiteY9" fmla="*/ 716573 h 977109"/>
                <a:gd name="connsiteX10" fmla="*/ 0 w 1135380"/>
                <a:gd name="connsiteY10" fmla="*/ 739433 h 977109"/>
                <a:gd name="connsiteX11" fmla="*/ 7620 w 1135380"/>
                <a:gd name="connsiteY11" fmla="*/ 792773 h 977109"/>
                <a:gd name="connsiteX12" fmla="*/ 38100 w 1135380"/>
                <a:gd name="connsiteY12" fmla="*/ 899453 h 977109"/>
                <a:gd name="connsiteX13" fmla="*/ 50959 w 1135380"/>
                <a:gd name="connsiteY13" fmla="*/ 833254 h 977109"/>
                <a:gd name="connsiteX14" fmla="*/ 129540 w 1135380"/>
                <a:gd name="connsiteY14" fmla="*/ 853733 h 977109"/>
                <a:gd name="connsiteX15" fmla="*/ 192881 w 1135380"/>
                <a:gd name="connsiteY15" fmla="*/ 900881 h 977109"/>
                <a:gd name="connsiteX16" fmla="*/ 245269 w 1135380"/>
                <a:gd name="connsiteY16" fmla="*/ 938029 h 977109"/>
                <a:gd name="connsiteX17" fmla="*/ 472440 w 1135380"/>
                <a:gd name="connsiteY17" fmla="*/ 975653 h 977109"/>
                <a:gd name="connsiteX18" fmla="*/ 510540 w 1135380"/>
                <a:gd name="connsiteY18" fmla="*/ 968033 h 977109"/>
                <a:gd name="connsiteX19" fmla="*/ 556260 w 1135380"/>
                <a:gd name="connsiteY19" fmla="*/ 952793 h 977109"/>
                <a:gd name="connsiteX20" fmla="*/ 586740 w 1135380"/>
                <a:gd name="connsiteY20" fmla="*/ 929933 h 977109"/>
                <a:gd name="connsiteX21" fmla="*/ 632460 w 1135380"/>
                <a:gd name="connsiteY21" fmla="*/ 914693 h 977109"/>
                <a:gd name="connsiteX22" fmla="*/ 655320 w 1135380"/>
                <a:gd name="connsiteY22" fmla="*/ 899453 h 977109"/>
                <a:gd name="connsiteX23" fmla="*/ 678180 w 1135380"/>
                <a:gd name="connsiteY23" fmla="*/ 891833 h 977109"/>
                <a:gd name="connsiteX24" fmla="*/ 800100 w 1135380"/>
                <a:gd name="connsiteY24" fmla="*/ 868973 h 977109"/>
                <a:gd name="connsiteX25" fmla="*/ 830580 w 1135380"/>
                <a:gd name="connsiteY25" fmla="*/ 853733 h 977109"/>
                <a:gd name="connsiteX26" fmla="*/ 876300 w 1135380"/>
                <a:gd name="connsiteY26" fmla="*/ 838493 h 977109"/>
                <a:gd name="connsiteX27" fmla="*/ 906780 w 1135380"/>
                <a:gd name="connsiteY27" fmla="*/ 823253 h 977109"/>
                <a:gd name="connsiteX28" fmla="*/ 937260 w 1135380"/>
                <a:gd name="connsiteY28" fmla="*/ 815633 h 977109"/>
                <a:gd name="connsiteX29" fmla="*/ 960120 w 1135380"/>
                <a:gd name="connsiteY29" fmla="*/ 808013 h 977109"/>
                <a:gd name="connsiteX30" fmla="*/ 990600 w 1135380"/>
                <a:gd name="connsiteY30" fmla="*/ 762293 h 977109"/>
                <a:gd name="connsiteX31" fmla="*/ 1005840 w 1135380"/>
                <a:gd name="connsiteY31" fmla="*/ 739433 h 977109"/>
                <a:gd name="connsiteX32" fmla="*/ 1021080 w 1135380"/>
                <a:gd name="connsiteY32" fmla="*/ 708953 h 977109"/>
                <a:gd name="connsiteX33" fmla="*/ 1051560 w 1135380"/>
                <a:gd name="connsiteY33" fmla="*/ 663233 h 977109"/>
                <a:gd name="connsiteX34" fmla="*/ 1066800 w 1135380"/>
                <a:gd name="connsiteY34" fmla="*/ 632753 h 977109"/>
                <a:gd name="connsiteX35" fmla="*/ 1082040 w 1135380"/>
                <a:gd name="connsiteY35" fmla="*/ 609893 h 977109"/>
                <a:gd name="connsiteX36" fmla="*/ 1089660 w 1135380"/>
                <a:gd name="connsiteY36" fmla="*/ 587033 h 977109"/>
                <a:gd name="connsiteX37" fmla="*/ 1120140 w 1135380"/>
                <a:gd name="connsiteY37" fmla="*/ 533693 h 977109"/>
                <a:gd name="connsiteX38" fmla="*/ 1135380 w 1135380"/>
                <a:gd name="connsiteY38" fmla="*/ 480353 h 977109"/>
                <a:gd name="connsiteX39" fmla="*/ 1127760 w 1135380"/>
                <a:gd name="connsiteY39" fmla="*/ 358433 h 977109"/>
                <a:gd name="connsiteX40" fmla="*/ 1112520 w 1135380"/>
                <a:gd name="connsiteY40" fmla="*/ 327953 h 977109"/>
                <a:gd name="connsiteX41" fmla="*/ 1082040 w 1135380"/>
                <a:gd name="connsiteY41" fmla="*/ 282233 h 977109"/>
                <a:gd name="connsiteX42" fmla="*/ 1074420 w 1135380"/>
                <a:gd name="connsiteY42" fmla="*/ 251753 h 977109"/>
                <a:gd name="connsiteX43" fmla="*/ 1051560 w 1135380"/>
                <a:gd name="connsiteY43" fmla="*/ 228893 h 977109"/>
                <a:gd name="connsiteX44" fmla="*/ 1036320 w 1135380"/>
                <a:gd name="connsiteY44" fmla="*/ 206033 h 977109"/>
                <a:gd name="connsiteX45" fmla="*/ 998220 w 1135380"/>
                <a:gd name="connsiteY45" fmla="*/ 137453 h 977109"/>
                <a:gd name="connsiteX46" fmla="*/ 952500 w 1135380"/>
                <a:gd name="connsiteY46" fmla="*/ 76493 h 977109"/>
                <a:gd name="connsiteX47" fmla="*/ 944880 w 1135380"/>
                <a:gd name="connsiteY47" fmla="*/ 46013 h 977109"/>
                <a:gd name="connsiteX48" fmla="*/ 922020 w 1135380"/>
                <a:gd name="connsiteY48" fmla="*/ 15533 h 977109"/>
                <a:gd name="connsiteX49" fmla="*/ 906780 w 1135380"/>
                <a:gd name="connsiteY49" fmla="*/ 15533 h 977109"/>
                <a:gd name="connsiteX0" fmla="*/ 906780 w 1135380"/>
                <a:gd name="connsiteY0" fmla="*/ 15533 h 977109"/>
                <a:gd name="connsiteX1" fmla="*/ 114300 w 1135380"/>
                <a:gd name="connsiteY1" fmla="*/ 30773 h 977109"/>
                <a:gd name="connsiteX2" fmla="*/ 106680 w 1135380"/>
                <a:gd name="connsiteY2" fmla="*/ 152693 h 977109"/>
                <a:gd name="connsiteX3" fmla="*/ 99060 w 1135380"/>
                <a:gd name="connsiteY3" fmla="*/ 175553 h 977109"/>
                <a:gd name="connsiteX4" fmla="*/ 76200 w 1135380"/>
                <a:gd name="connsiteY4" fmla="*/ 282233 h 977109"/>
                <a:gd name="connsiteX5" fmla="*/ 60960 w 1135380"/>
                <a:gd name="connsiteY5" fmla="*/ 381293 h 977109"/>
                <a:gd name="connsiteX6" fmla="*/ 45720 w 1135380"/>
                <a:gd name="connsiteY6" fmla="*/ 404153 h 977109"/>
                <a:gd name="connsiteX7" fmla="*/ 30480 w 1135380"/>
                <a:gd name="connsiteY7" fmla="*/ 434633 h 977109"/>
                <a:gd name="connsiteX8" fmla="*/ 15240 w 1135380"/>
                <a:gd name="connsiteY8" fmla="*/ 487973 h 977109"/>
                <a:gd name="connsiteX9" fmla="*/ 7620 w 1135380"/>
                <a:gd name="connsiteY9" fmla="*/ 716573 h 977109"/>
                <a:gd name="connsiteX10" fmla="*/ 0 w 1135380"/>
                <a:gd name="connsiteY10" fmla="*/ 739433 h 977109"/>
                <a:gd name="connsiteX11" fmla="*/ 7620 w 1135380"/>
                <a:gd name="connsiteY11" fmla="*/ 792773 h 977109"/>
                <a:gd name="connsiteX12" fmla="*/ 21432 w 1135380"/>
                <a:gd name="connsiteY12" fmla="*/ 837540 h 977109"/>
                <a:gd name="connsiteX13" fmla="*/ 50959 w 1135380"/>
                <a:gd name="connsiteY13" fmla="*/ 833254 h 977109"/>
                <a:gd name="connsiteX14" fmla="*/ 129540 w 1135380"/>
                <a:gd name="connsiteY14" fmla="*/ 853733 h 977109"/>
                <a:gd name="connsiteX15" fmla="*/ 192881 w 1135380"/>
                <a:gd name="connsiteY15" fmla="*/ 900881 h 977109"/>
                <a:gd name="connsiteX16" fmla="*/ 245269 w 1135380"/>
                <a:gd name="connsiteY16" fmla="*/ 938029 h 977109"/>
                <a:gd name="connsiteX17" fmla="*/ 472440 w 1135380"/>
                <a:gd name="connsiteY17" fmla="*/ 975653 h 977109"/>
                <a:gd name="connsiteX18" fmla="*/ 510540 w 1135380"/>
                <a:gd name="connsiteY18" fmla="*/ 968033 h 977109"/>
                <a:gd name="connsiteX19" fmla="*/ 556260 w 1135380"/>
                <a:gd name="connsiteY19" fmla="*/ 952793 h 977109"/>
                <a:gd name="connsiteX20" fmla="*/ 586740 w 1135380"/>
                <a:gd name="connsiteY20" fmla="*/ 929933 h 977109"/>
                <a:gd name="connsiteX21" fmla="*/ 632460 w 1135380"/>
                <a:gd name="connsiteY21" fmla="*/ 914693 h 977109"/>
                <a:gd name="connsiteX22" fmla="*/ 655320 w 1135380"/>
                <a:gd name="connsiteY22" fmla="*/ 899453 h 977109"/>
                <a:gd name="connsiteX23" fmla="*/ 678180 w 1135380"/>
                <a:gd name="connsiteY23" fmla="*/ 891833 h 977109"/>
                <a:gd name="connsiteX24" fmla="*/ 800100 w 1135380"/>
                <a:gd name="connsiteY24" fmla="*/ 868973 h 977109"/>
                <a:gd name="connsiteX25" fmla="*/ 830580 w 1135380"/>
                <a:gd name="connsiteY25" fmla="*/ 853733 h 977109"/>
                <a:gd name="connsiteX26" fmla="*/ 876300 w 1135380"/>
                <a:gd name="connsiteY26" fmla="*/ 838493 h 977109"/>
                <a:gd name="connsiteX27" fmla="*/ 906780 w 1135380"/>
                <a:gd name="connsiteY27" fmla="*/ 823253 h 977109"/>
                <a:gd name="connsiteX28" fmla="*/ 937260 w 1135380"/>
                <a:gd name="connsiteY28" fmla="*/ 815633 h 977109"/>
                <a:gd name="connsiteX29" fmla="*/ 960120 w 1135380"/>
                <a:gd name="connsiteY29" fmla="*/ 808013 h 977109"/>
                <a:gd name="connsiteX30" fmla="*/ 990600 w 1135380"/>
                <a:gd name="connsiteY30" fmla="*/ 762293 h 977109"/>
                <a:gd name="connsiteX31" fmla="*/ 1005840 w 1135380"/>
                <a:gd name="connsiteY31" fmla="*/ 739433 h 977109"/>
                <a:gd name="connsiteX32" fmla="*/ 1021080 w 1135380"/>
                <a:gd name="connsiteY32" fmla="*/ 708953 h 977109"/>
                <a:gd name="connsiteX33" fmla="*/ 1051560 w 1135380"/>
                <a:gd name="connsiteY33" fmla="*/ 663233 h 977109"/>
                <a:gd name="connsiteX34" fmla="*/ 1066800 w 1135380"/>
                <a:gd name="connsiteY34" fmla="*/ 632753 h 977109"/>
                <a:gd name="connsiteX35" fmla="*/ 1082040 w 1135380"/>
                <a:gd name="connsiteY35" fmla="*/ 609893 h 977109"/>
                <a:gd name="connsiteX36" fmla="*/ 1089660 w 1135380"/>
                <a:gd name="connsiteY36" fmla="*/ 587033 h 977109"/>
                <a:gd name="connsiteX37" fmla="*/ 1120140 w 1135380"/>
                <a:gd name="connsiteY37" fmla="*/ 533693 h 977109"/>
                <a:gd name="connsiteX38" fmla="*/ 1135380 w 1135380"/>
                <a:gd name="connsiteY38" fmla="*/ 480353 h 977109"/>
                <a:gd name="connsiteX39" fmla="*/ 1127760 w 1135380"/>
                <a:gd name="connsiteY39" fmla="*/ 358433 h 977109"/>
                <a:gd name="connsiteX40" fmla="*/ 1112520 w 1135380"/>
                <a:gd name="connsiteY40" fmla="*/ 327953 h 977109"/>
                <a:gd name="connsiteX41" fmla="*/ 1082040 w 1135380"/>
                <a:gd name="connsiteY41" fmla="*/ 282233 h 977109"/>
                <a:gd name="connsiteX42" fmla="*/ 1074420 w 1135380"/>
                <a:gd name="connsiteY42" fmla="*/ 251753 h 977109"/>
                <a:gd name="connsiteX43" fmla="*/ 1051560 w 1135380"/>
                <a:gd name="connsiteY43" fmla="*/ 228893 h 977109"/>
                <a:gd name="connsiteX44" fmla="*/ 1036320 w 1135380"/>
                <a:gd name="connsiteY44" fmla="*/ 206033 h 977109"/>
                <a:gd name="connsiteX45" fmla="*/ 998220 w 1135380"/>
                <a:gd name="connsiteY45" fmla="*/ 137453 h 977109"/>
                <a:gd name="connsiteX46" fmla="*/ 952500 w 1135380"/>
                <a:gd name="connsiteY46" fmla="*/ 76493 h 977109"/>
                <a:gd name="connsiteX47" fmla="*/ 944880 w 1135380"/>
                <a:gd name="connsiteY47" fmla="*/ 46013 h 977109"/>
                <a:gd name="connsiteX48" fmla="*/ 922020 w 1135380"/>
                <a:gd name="connsiteY48" fmla="*/ 15533 h 977109"/>
                <a:gd name="connsiteX49" fmla="*/ 906780 w 1135380"/>
                <a:gd name="connsiteY49" fmla="*/ 15533 h 97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35380" h="977109">
                  <a:moveTo>
                    <a:pt x="906780" y="15533"/>
                  </a:moveTo>
                  <a:cubicBezTo>
                    <a:pt x="772160" y="18073"/>
                    <a:pt x="374710" y="-13869"/>
                    <a:pt x="114300" y="30773"/>
                  </a:cubicBezTo>
                  <a:cubicBezTo>
                    <a:pt x="74166" y="37653"/>
                    <a:pt x="110943" y="112197"/>
                    <a:pt x="106680" y="152693"/>
                  </a:cubicBezTo>
                  <a:cubicBezTo>
                    <a:pt x="105839" y="160681"/>
                    <a:pt x="101267" y="167830"/>
                    <a:pt x="99060" y="175553"/>
                  </a:cubicBezTo>
                  <a:cubicBezTo>
                    <a:pt x="91364" y="202490"/>
                    <a:pt x="78144" y="266681"/>
                    <a:pt x="76200" y="282233"/>
                  </a:cubicBezTo>
                  <a:cubicBezTo>
                    <a:pt x="75023" y="291651"/>
                    <a:pt x="67505" y="363839"/>
                    <a:pt x="60960" y="381293"/>
                  </a:cubicBezTo>
                  <a:cubicBezTo>
                    <a:pt x="57744" y="389868"/>
                    <a:pt x="50264" y="396202"/>
                    <a:pt x="45720" y="404153"/>
                  </a:cubicBezTo>
                  <a:cubicBezTo>
                    <a:pt x="40084" y="414016"/>
                    <a:pt x="34955" y="424192"/>
                    <a:pt x="30480" y="434633"/>
                  </a:cubicBezTo>
                  <a:cubicBezTo>
                    <a:pt x="23921" y="449937"/>
                    <a:pt x="19107" y="472506"/>
                    <a:pt x="15240" y="487973"/>
                  </a:cubicBezTo>
                  <a:cubicBezTo>
                    <a:pt x="12700" y="564173"/>
                    <a:pt x="12232" y="640470"/>
                    <a:pt x="7620" y="716573"/>
                  </a:cubicBezTo>
                  <a:cubicBezTo>
                    <a:pt x="7134" y="724590"/>
                    <a:pt x="0" y="731401"/>
                    <a:pt x="0" y="739433"/>
                  </a:cubicBezTo>
                  <a:cubicBezTo>
                    <a:pt x="0" y="757394"/>
                    <a:pt x="4048" y="776422"/>
                    <a:pt x="7620" y="792773"/>
                  </a:cubicBezTo>
                  <a:cubicBezTo>
                    <a:pt x="11192" y="809124"/>
                    <a:pt x="14209" y="830793"/>
                    <a:pt x="21432" y="837540"/>
                  </a:cubicBezTo>
                  <a:cubicBezTo>
                    <a:pt x="28655" y="844287"/>
                    <a:pt x="35719" y="840874"/>
                    <a:pt x="50959" y="833254"/>
                  </a:cubicBezTo>
                  <a:cubicBezTo>
                    <a:pt x="66199" y="825634"/>
                    <a:pt x="105886" y="842462"/>
                    <a:pt x="129540" y="853733"/>
                  </a:cubicBezTo>
                  <a:cubicBezTo>
                    <a:pt x="153194" y="865004"/>
                    <a:pt x="173593" y="886832"/>
                    <a:pt x="192881" y="900881"/>
                  </a:cubicBezTo>
                  <a:cubicBezTo>
                    <a:pt x="212169" y="914930"/>
                    <a:pt x="148264" y="924171"/>
                    <a:pt x="245269" y="938029"/>
                  </a:cubicBezTo>
                  <a:cubicBezTo>
                    <a:pt x="339249" y="935489"/>
                    <a:pt x="428228" y="970652"/>
                    <a:pt x="472440" y="975653"/>
                  </a:cubicBezTo>
                  <a:cubicBezTo>
                    <a:pt x="516652" y="980654"/>
                    <a:pt x="498045" y="971441"/>
                    <a:pt x="510540" y="968033"/>
                  </a:cubicBezTo>
                  <a:cubicBezTo>
                    <a:pt x="526038" y="963806"/>
                    <a:pt x="556260" y="952793"/>
                    <a:pt x="556260" y="952793"/>
                  </a:cubicBezTo>
                  <a:cubicBezTo>
                    <a:pt x="566420" y="945173"/>
                    <a:pt x="575381" y="935613"/>
                    <a:pt x="586740" y="929933"/>
                  </a:cubicBezTo>
                  <a:cubicBezTo>
                    <a:pt x="601108" y="922749"/>
                    <a:pt x="619094" y="923604"/>
                    <a:pt x="632460" y="914693"/>
                  </a:cubicBezTo>
                  <a:cubicBezTo>
                    <a:pt x="640080" y="909613"/>
                    <a:pt x="647129" y="903549"/>
                    <a:pt x="655320" y="899453"/>
                  </a:cubicBezTo>
                  <a:cubicBezTo>
                    <a:pt x="662504" y="895861"/>
                    <a:pt x="670431" y="893946"/>
                    <a:pt x="678180" y="891833"/>
                  </a:cubicBezTo>
                  <a:cubicBezTo>
                    <a:pt x="746572" y="873181"/>
                    <a:pt x="730514" y="877671"/>
                    <a:pt x="800100" y="868973"/>
                  </a:cubicBezTo>
                  <a:cubicBezTo>
                    <a:pt x="810260" y="863893"/>
                    <a:pt x="820033" y="857952"/>
                    <a:pt x="830580" y="853733"/>
                  </a:cubicBezTo>
                  <a:cubicBezTo>
                    <a:pt x="845495" y="847767"/>
                    <a:pt x="861932" y="845677"/>
                    <a:pt x="876300" y="838493"/>
                  </a:cubicBezTo>
                  <a:cubicBezTo>
                    <a:pt x="886460" y="833413"/>
                    <a:pt x="896144" y="827241"/>
                    <a:pt x="906780" y="823253"/>
                  </a:cubicBezTo>
                  <a:cubicBezTo>
                    <a:pt x="916586" y="819576"/>
                    <a:pt x="927190" y="818510"/>
                    <a:pt x="937260" y="815633"/>
                  </a:cubicBezTo>
                  <a:cubicBezTo>
                    <a:pt x="944983" y="813426"/>
                    <a:pt x="952500" y="810553"/>
                    <a:pt x="960120" y="808013"/>
                  </a:cubicBezTo>
                  <a:lnTo>
                    <a:pt x="990600" y="762293"/>
                  </a:lnTo>
                  <a:cubicBezTo>
                    <a:pt x="995680" y="754673"/>
                    <a:pt x="1001744" y="747624"/>
                    <a:pt x="1005840" y="739433"/>
                  </a:cubicBezTo>
                  <a:cubicBezTo>
                    <a:pt x="1010920" y="729273"/>
                    <a:pt x="1015236" y="718693"/>
                    <a:pt x="1021080" y="708953"/>
                  </a:cubicBezTo>
                  <a:cubicBezTo>
                    <a:pt x="1030504" y="693247"/>
                    <a:pt x="1043369" y="679616"/>
                    <a:pt x="1051560" y="663233"/>
                  </a:cubicBezTo>
                  <a:cubicBezTo>
                    <a:pt x="1056640" y="653073"/>
                    <a:pt x="1061164" y="642616"/>
                    <a:pt x="1066800" y="632753"/>
                  </a:cubicBezTo>
                  <a:cubicBezTo>
                    <a:pt x="1071344" y="624802"/>
                    <a:pt x="1077944" y="618084"/>
                    <a:pt x="1082040" y="609893"/>
                  </a:cubicBezTo>
                  <a:cubicBezTo>
                    <a:pt x="1085632" y="602709"/>
                    <a:pt x="1086068" y="594217"/>
                    <a:pt x="1089660" y="587033"/>
                  </a:cubicBezTo>
                  <a:cubicBezTo>
                    <a:pt x="1127924" y="510506"/>
                    <a:pt x="1080063" y="627207"/>
                    <a:pt x="1120140" y="533693"/>
                  </a:cubicBezTo>
                  <a:cubicBezTo>
                    <a:pt x="1126699" y="518389"/>
                    <a:pt x="1131513" y="495820"/>
                    <a:pt x="1135380" y="480353"/>
                  </a:cubicBezTo>
                  <a:cubicBezTo>
                    <a:pt x="1132840" y="439713"/>
                    <a:pt x="1133800" y="398702"/>
                    <a:pt x="1127760" y="358433"/>
                  </a:cubicBezTo>
                  <a:cubicBezTo>
                    <a:pt x="1126075" y="347199"/>
                    <a:pt x="1118364" y="337693"/>
                    <a:pt x="1112520" y="327953"/>
                  </a:cubicBezTo>
                  <a:cubicBezTo>
                    <a:pt x="1103096" y="312247"/>
                    <a:pt x="1082040" y="282233"/>
                    <a:pt x="1082040" y="282233"/>
                  </a:cubicBezTo>
                  <a:cubicBezTo>
                    <a:pt x="1079500" y="272073"/>
                    <a:pt x="1079616" y="260846"/>
                    <a:pt x="1074420" y="251753"/>
                  </a:cubicBezTo>
                  <a:cubicBezTo>
                    <a:pt x="1069073" y="242397"/>
                    <a:pt x="1058459" y="237172"/>
                    <a:pt x="1051560" y="228893"/>
                  </a:cubicBezTo>
                  <a:cubicBezTo>
                    <a:pt x="1045697" y="221858"/>
                    <a:pt x="1040864" y="213984"/>
                    <a:pt x="1036320" y="206033"/>
                  </a:cubicBezTo>
                  <a:cubicBezTo>
                    <a:pt x="1012579" y="164487"/>
                    <a:pt x="1029372" y="182450"/>
                    <a:pt x="998220" y="137453"/>
                  </a:cubicBezTo>
                  <a:cubicBezTo>
                    <a:pt x="983762" y="116569"/>
                    <a:pt x="952500" y="76493"/>
                    <a:pt x="952500" y="76493"/>
                  </a:cubicBezTo>
                  <a:cubicBezTo>
                    <a:pt x="949960" y="66333"/>
                    <a:pt x="949564" y="55380"/>
                    <a:pt x="944880" y="46013"/>
                  </a:cubicBezTo>
                  <a:cubicBezTo>
                    <a:pt x="939200" y="34654"/>
                    <a:pt x="929402" y="25867"/>
                    <a:pt x="922020" y="15533"/>
                  </a:cubicBezTo>
                  <a:cubicBezTo>
                    <a:pt x="897989" y="-18111"/>
                    <a:pt x="1041400" y="12993"/>
                    <a:pt x="906780" y="15533"/>
                  </a:cubicBezTo>
                  <a:close/>
                </a:path>
              </a:pathLst>
            </a:custGeom>
            <a:solidFill>
              <a:srgbClr val="C8C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71386" y="4486069"/>
              <a:ext cx="1645034" cy="683879"/>
            </a:xfrm>
            <a:prstGeom prst="rect">
              <a:avLst/>
            </a:prstGeom>
            <a:solidFill>
              <a:srgbClr val="E9E5ED"/>
            </a:solidFill>
          </p:spPr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ko-KR" altLang="en-US" sz="20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제</a:t>
              </a:r>
              <a:r>
                <a:rPr lang="en-US" altLang="ko-KR" sz="20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</a:t>
              </a:r>
              <a:r>
                <a:rPr lang="ko-KR" altLang="en-US" sz="20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차 산업혁명</a:t>
              </a:r>
              <a:endParaRPr lang="en-US" altLang="ko-KR" sz="2000" spc="-15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r>
                <a:rPr lang="en-US" altLang="ko-KR" sz="20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(18</a:t>
              </a:r>
              <a:r>
                <a:rPr lang="ko-KR" altLang="en-US" sz="20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세기</a:t>
              </a:r>
              <a:r>
                <a:rPr lang="en-US" altLang="ko-KR" sz="20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)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71386" y="5248069"/>
              <a:ext cx="1645034" cy="683879"/>
            </a:xfrm>
            <a:prstGeom prst="rect">
              <a:avLst/>
            </a:prstGeom>
            <a:solidFill>
              <a:srgbClr val="E8E4EC"/>
            </a:solidFill>
          </p:spPr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ko-KR" altLang="en-US" sz="18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증기 기관 기반의 </a:t>
              </a:r>
              <a:br>
                <a:rPr lang="en-US" altLang="ko-KR" sz="18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</a:br>
              <a:r>
                <a:rPr lang="ko-KR" altLang="en-US" sz="18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기계화 혁명</a:t>
              </a:r>
              <a:endParaRPr lang="en-US" altLang="ko-KR" sz="1800" spc="-15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025586" y="3912495"/>
              <a:ext cx="1645034" cy="644245"/>
            </a:xfrm>
            <a:prstGeom prst="rect">
              <a:avLst/>
            </a:prstGeom>
            <a:solidFill>
              <a:srgbClr val="DCD6E3"/>
            </a:solidFill>
          </p:spPr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ko-KR" altLang="en-US" sz="20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제</a:t>
              </a:r>
              <a:r>
                <a:rPr lang="en-US" altLang="ko-KR" sz="20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2</a:t>
              </a:r>
              <a:r>
                <a:rPr lang="ko-KR" altLang="en-US" sz="20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차 산업혁명</a:t>
              </a:r>
              <a:endParaRPr lang="en-US" altLang="ko-KR" sz="2000" spc="-15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r>
                <a:rPr lang="en-US" altLang="ko-KR" sz="20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(19~20</a:t>
              </a:r>
              <a:r>
                <a:rPr lang="ko-KR" altLang="en-US" sz="20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세기 초</a:t>
              </a:r>
              <a:r>
                <a:rPr lang="en-US" altLang="ko-KR" sz="20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)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012886" y="4764928"/>
              <a:ext cx="1645034" cy="1141319"/>
            </a:xfrm>
            <a:prstGeom prst="rect">
              <a:avLst/>
            </a:prstGeom>
            <a:solidFill>
              <a:srgbClr val="E8E4EC"/>
            </a:solidFill>
          </p:spPr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ko-KR" altLang="en-US" sz="18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전기 에너지</a:t>
              </a:r>
              <a:br>
                <a:rPr lang="en-US" altLang="ko-KR" sz="18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</a:br>
              <a:r>
                <a:rPr lang="ko-KR" altLang="en-US" sz="18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기반의 </a:t>
              </a:r>
              <a:br>
                <a:rPr lang="en-US" altLang="ko-KR" sz="18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</a:br>
              <a:r>
                <a:rPr lang="ko-KR" altLang="en-US" sz="18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대량 생산 혁명</a:t>
              </a:r>
              <a:endParaRPr lang="en-US" altLang="ko-KR" sz="1800" spc="-15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905186" y="3531495"/>
              <a:ext cx="1645034" cy="644245"/>
            </a:xfrm>
            <a:prstGeom prst="rect">
              <a:avLst/>
            </a:prstGeom>
            <a:solidFill>
              <a:srgbClr val="D3CCDC"/>
            </a:solidFill>
          </p:spPr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ko-KR" altLang="en-US" sz="20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제</a:t>
              </a:r>
              <a:r>
                <a:rPr lang="en-US" altLang="ko-KR" sz="20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</a:t>
              </a:r>
              <a:r>
                <a:rPr lang="ko-KR" altLang="en-US" sz="20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차 산업혁명</a:t>
              </a:r>
              <a:endParaRPr lang="en-US" altLang="ko-KR" sz="2000" spc="-15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r>
                <a:rPr lang="en-US" altLang="ko-KR" sz="20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(20</a:t>
              </a:r>
              <a:r>
                <a:rPr lang="ko-KR" altLang="en-US" sz="20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세기 후반</a:t>
              </a:r>
              <a:r>
                <a:rPr lang="en-US" altLang="ko-KR" sz="20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)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892486" y="4565238"/>
              <a:ext cx="1645034" cy="1141319"/>
            </a:xfrm>
            <a:prstGeom prst="rect">
              <a:avLst/>
            </a:prstGeom>
            <a:solidFill>
              <a:srgbClr val="E8E4EC"/>
            </a:solidFill>
          </p:spPr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ko-KR" altLang="en-US" sz="18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컴퓨터와</a:t>
              </a:r>
              <a:br>
                <a:rPr lang="en-US" altLang="ko-KR" sz="18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</a:br>
              <a:r>
                <a:rPr lang="ko-KR" altLang="en-US" sz="18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인터넷 기반의 </a:t>
              </a:r>
              <a:br>
                <a:rPr lang="en-US" altLang="ko-KR" sz="18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</a:br>
              <a:r>
                <a:rPr lang="ko-KR" altLang="en-US" sz="18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지식 정보 혁명</a:t>
              </a:r>
              <a:endParaRPr lang="en-US" altLang="ko-KR" sz="1800" spc="-15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597586" y="3982745"/>
              <a:ext cx="1645034" cy="300545"/>
            </a:xfrm>
            <a:prstGeom prst="rect">
              <a:avLst/>
            </a:prstGeom>
            <a:solidFill>
              <a:srgbClr val="E3DEE8"/>
            </a:solidFill>
          </p:spPr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ko-KR" altLang="en-US" sz="20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지능 정보 기술</a:t>
              </a:r>
              <a:endParaRPr lang="en-US" altLang="ko-KR" sz="2000" spc="-15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248758" y="4453691"/>
              <a:ext cx="697655" cy="300545"/>
            </a:xfrm>
            <a:prstGeom prst="rect">
              <a:avLst/>
            </a:prstGeom>
            <a:solidFill>
              <a:srgbClr val="C8C0D3"/>
            </a:solidFill>
          </p:spPr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C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지능</a:t>
              </a:r>
              <a:endParaRPr lang="en-US" altLang="ko-KR" sz="2000" spc="-150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391758" y="4453691"/>
              <a:ext cx="697655" cy="300545"/>
            </a:xfrm>
            <a:prstGeom prst="rect">
              <a:avLst/>
            </a:prstGeom>
            <a:solidFill>
              <a:srgbClr val="C8C0D3"/>
            </a:solidFill>
          </p:spPr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C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정보</a:t>
              </a:r>
              <a:endParaRPr lang="en-US" altLang="ko-KR" sz="2000" spc="-150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903321" y="4991482"/>
              <a:ext cx="1021437" cy="300545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ko-KR" altLang="en-US" sz="1800" spc="-150" dirty="0">
                  <a:solidFill>
                    <a:srgbClr val="370086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인공 지능</a:t>
              </a:r>
              <a:endParaRPr lang="en-US" altLang="ko-KR" sz="1800" spc="-150" dirty="0">
                <a:solidFill>
                  <a:srgbClr val="37008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25766" y="4826637"/>
              <a:ext cx="1235939" cy="857493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ko-KR" altLang="en-US" sz="1800" spc="-150" dirty="0" err="1">
                  <a:solidFill>
                    <a:srgbClr val="370086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빅데이터</a:t>
              </a:r>
              <a:endParaRPr lang="en-US" altLang="ko-KR" sz="1800" spc="-150" dirty="0">
                <a:solidFill>
                  <a:srgbClr val="37008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r>
                <a:rPr lang="ko-KR" altLang="en-US" sz="1800" spc="-150" dirty="0">
                  <a:solidFill>
                    <a:srgbClr val="370086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사물인터넷</a:t>
              </a:r>
              <a:endParaRPr lang="en-US" altLang="ko-KR" sz="1800" spc="-150" dirty="0">
                <a:solidFill>
                  <a:srgbClr val="37008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r>
                <a:rPr lang="ko-KR" altLang="en-US" sz="1800" spc="-150" dirty="0" err="1">
                  <a:solidFill>
                    <a:srgbClr val="370086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클라우드</a:t>
              </a:r>
              <a:endParaRPr lang="en-US" altLang="ko-KR" sz="1800" spc="-150" dirty="0">
                <a:solidFill>
                  <a:srgbClr val="37008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255514" y="2998455"/>
              <a:ext cx="1774435" cy="763920"/>
            </a:xfrm>
            <a:prstGeom prst="rect">
              <a:avLst/>
            </a:prstGeom>
            <a:solidFill>
              <a:srgbClr val="C8BFD3"/>
            </a:solidFill>
          </p:spPr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ko-KR" altLang="en-US" sz="20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제</a:t>
              </a:r>
              <a:r>
                <a:rPr lang="en-US" altLang="ko-KR" sz="20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4</a:t>
              </a:r>
              <a:r>
                <a:rPr lang="ko-KR" altLang="en-US" sz="20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차 산업혁명</a:t>
              </a:r>
              <a:endParaRPr lang="en-US" altLang="ko-KR" sz="2000" spc="-15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r>
                <a:rPr lang="en-US" altLang="ko-KR" sz="20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(21</a:t>
              </a:r>
              <a:r>
                <a:rPr lang="ko-KR" altLang="en-US" sz="20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세기 초반</a:t>
              </a:r>
              <a:r>
                <a:rPr lang="en-US" altLang="ko-KR" sz="20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~)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4291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2470486" y="2679173"/>
            <a:ext cx="1402249" cy="0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컴퓨팅 사고력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제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 산업혁명 시대인 현재의 인재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787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컴퓨터 과학 원리와 개념을 활용해 자신의 영역과 융합할 수 있는 역량 필요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이러한 능력이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컴퓨팅 사고력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(CT: Computational Thinking)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973789"/>
            <a:ext cx="7669215" cy="116641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txBody>
          <a:bodyPr wrap="square" lIns="360000" rIns="360000" rtlCol="0" anchor="ctr">
            <a:noAutofit/>
          </a:bodyPr>
          <a:lstStyle/>
          <a:p>
            <a:pPr algn="ctr" latinLnBrk="0">
              <a:lnSpc>
                <a:spcPts val="24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컴퓨터 과학의 기본 개념과 원리 및 컴퓨팅 시스템을 활용해 </a:t>
            </a:r>
            <a:b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실생활 및 다양한 학문 분야의 문제를 이해하고 </a:t>
            </a:r>
            <a:b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창의적 해법을 구현해 적용할 수 있는 능력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3154676" y="2679173"/>
            <a:ext cx="0" cy="310033"/>
          </a:xfrm>
          <a:prstGeom prst="line">
            <a:avLst/>
          </a:prstGeom>
          <a:ln w="38100">
            <a:solidFill>
              <a:srgbClr val="FFC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803272" y="4140200"/>
            <a:ext cx="2351404" cy="1200145"/>
            <a:chOff x="803272" y="4699878"/>
            <a:chExt cx="2351404" cy="1200145"/>
          </a:xfrm>
        </p:grpSpPr>
        <p:grpSp>
          <p:nvGrpSpPr>
            <p:cNvPr id="31" name="그룹 30"/>
            <p:cNvGrpSpPr/>
            <p:nvPr/>
          </p:nvGrpSpPr>
          <p:grpSpPr>
            <a:xfrm>
              <a:off x="803272" y="4968077"/>
              <a:ext cx="2351404" cy="931946"/>
              <a:chOff x="941386" y="3026005"/>
              <a:chExt cx="1651000" cy="931946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941386" y="3026005"/>
                <a:ext cx="1651000" cy="93194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en-US" altLang="ko-KR" sz="2000" spc="-1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295180" y="3291923"/>
                <a:ext cx="943413" cy="4001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ko-KR" altLang="en-US" sz="2000" spc="-100" dirty="0">
                    <a:ln>
                      <a:solidFill>
                        <a:schemeClr val="accent1">
                          <a:shade val="50000"/>
                          <a:alpha val="100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추상화 능력</a:t>
                </a:r>
                <a:endParaRPr lang="ko-KR" altLang="en-US" sz="2000" spc="-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cxnSp>
          <p:nvCxnSpPr>
            <p:cNvPr id="49" name="직선 연결선 48"/>
            <p:cNvCxnSpPr/>
            <p:nvPr/>
          </p:nvCxnSpPr>
          <p:spPr>
            <a:xfrm>
              <a:off x="1965960" y="4699878"/>
              <a:ext cx="0" cy="269861"/>
            </a:xfrm>
            <a:prstGeom prst="line">
              <a:avLst/>
            </a:prstGeom>
            <a:ln w="2540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3466644" y="4140200"/>
            <a:ext cx="2351404" cy="1200145"/>
            <a:chOff x="803272" y="4699878"/>
            <a:chExt cx="2351404" cy="1200145"/>
          </a:xfrm>
        </p:grpSpPr>
        <p:grpSp>
          <p:nvGrpSpPr>
            <p:cNvPr id="54" name="그룹 53"/>
            <p:cNvGrpSpPr/>
            <p:nvPr/>
          </p:nvGrpSpPr>
          <p:grpSpPr>
            <a:xfrm>
              <a:off x="803272" y="4968077"/>
              <a:ext cx="2351404" cy="931946"/>
              <a:chOff x="941386" y="3026005"/>
              <a:chExt cx="1651000" cy="931946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941386" y="3026005"/>
                <a:ext cx="1651000" cy="93194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en-US" altLang="ko-KR" sz="2000" spc="-1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252409" y="3138035"/>
                <a:ext cx="1028952" cy="70788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ko-KR" altLang="en-US" sz="2000" spc="-100" dirty="0">
                    <a:ln>
                      <a:solidFill>
                        <a:schemeClr val="accent1">
                          <a:shade val="50000"/>
                          <a:alpha val="100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자동화 능력</a:t>
                </a:r>
                <a:endParaRPr lang="en-US" altLang="ko-KR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  <a:p>
                <a:pPr algn="ctr"/>
                <a:r>
                  <a:rPr lang="en-US" altLang="ko-KR" sz="2000" spc="-100" dirty="0">
                    <a:ln>
                      <a:solidFill>
                        <a:schemeClr val="accent1">
                          <a:shade val="50000"/>
                          <a:alpha val="100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(</a:t>
                </a:r>
                <a:r>
                  <a:rPr lang="ko-KR" altLang="en-US" sz="2000" spc="-100" dirty="0">
                    <a:ln>
                      <a:solidFill>
                        <a:schemeClr val="accent1">
                          <a:shade val="50000"/>
                          <a:alpha val="100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프로그래밍</a:t>
                </a:r>
                <a:r>
                  <a:rPr lang="en-US" altLang="ko-KR" sz="2000" spc="-100" dirty="0">
                    <a:ln>
                      <a:solidFill>
                        <a:schemeClr val="accent1">
                          <a:shade val="50000"/>
                          <a:alpha val="100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)</a:t>
                </a:r>
                <a:endParaRPr lang="ko-KR" altLang="en-US" sz="2000" spc="-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cxnSp>
          <p:nvCxnSpPr>
            <p:cNvPr id="55" name="직선 연결선 54"/>
            <p:cNvCxnSpPr/>
            <p:nvPr/>
          </p:nvCxnSpPr>
          <p:spPr>
            <a:xfrm>
              <a:off x="1965960" y="4699878"/>
              <a:ext cx="0" cy="269861"/>
            </a:xfrm>
            <a:prstGeom prst="line">
              <a:avLst/>
            </a:prstGeom>
            <a:ln w="2540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6130015" y="4140200"/>
            <a:ext cx="2351404" cy="1200145"/>
            <a:chOff x="803272" y="4699878"/>
            <a:chExt cx="2351404" cy="1200145"/>
          </a:xfrm>
        </p:grpSpPr>
        <p:grpSp>
          <p:nvGrpSpPr>
            <p:cNvPr id="59" name="그룹 58"/>
            <p:cNvGrpSpPr/>
            <p:nvPr/>
          </p:nvGrpSpPr>
          <p:grpSpPr>
            <a:xfrm>
              <a:off x="803272" y="4968077"/>
              <a:ext cx="2351404" cy="931946"/>
              <a:chOff x="941386" y="3026005"/>
              <a:chExt cx="1651000" cy="931946"/>
            </a:xfrm>
          </p:grpSpPr>
          <p:sp>
            <p:nvSpPr>
              <p:cNvPr id="61" name="모서리가 둥근 직사각형 60"/>
              <p:cNvSpPr/>
              <p:nvPr/>
            </p:nvSpPr>
            <p:spPr>
              <a:xfrm>
                <a:off x="941386" y="3026005"/>
                <a:ext cx="1651000" cy="93194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en-US" altLang="ko-KR" sz="2000" spc="-1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1154489" y="3291923"/>
                <a:ext cx="1224794" cy="4001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ko-KR" altLang="en-US" sz="2000" spc="-1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창의ㆍ융합능력</a:t>
                </a:r>
                <a:endParaRPr lang="ko-KR" altLang="en-US" sz="2000" spc="-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cxnSp>
          <p:nvCxnSpPr>
            <p:cNvPr id="60" name="직선 연결선 59"/>
            <p:cNvCxnSpPr/>
            <p:nvPr/>
          </p:nvCxnSpPr>
          <p:spPr>
            <a:xfrm>
              <a:off x="1965960" y="4699878"/>
              <a:ext cx="0" cy="269861"/>
            </a:xfrm>
            <a:prstGeom prst="line">
              <a:avLst/>
            </a:prstGeom>
            <a:ln w="2540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0942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컴퓨팅 사고력 구성 요소</a:t>
            </a:r>
            <a:endParaRPr lang="ko-KR" altLang="en-US" sz="2000" spc="50" dirty="0">
              <a:ln w="127000">
                <a:noFill/>
              </a:ln>
              <a:solidFill>
                <a:srgbClr val="7030A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7936459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영국의 컴퓨팅 교육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(www.bbc.com/bitesize)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제안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927100" y="2069109"/>
            <a:ext cx="7545388" cy="855592"/>
            <a:chOff x="927100" y="2069109"/>
            <a:chExt cx="7545388" cy="8555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F614038-CA5E-4515-AC9B-1A9E8B5D39B0}"/>
                </a:ext>
              </a:extLst>
            </p:cNvPr>
            <p:cNvSpPr txBox="1"/>
            <p:nvPr/>
          </p:nvSpPr>
          <p:spPr>
            <a:xfrm>
              <a:off x="1302636" y="2489838"/>
              <a:ext cx="7137552" cy="434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71463" indent="-271463" latinLnBrk="0">
                <a:lnSpc>
                  <a:spcPts val="2800"/>
                </a:lnSpc>
                <a:buClr>
                  <a:schemeClr val="tx1">
                    <a:lumMod val="65000"/>
                    <a:lumOff val="35000"/>
                  </a:schemeClr>
                </a:buClr>
                <a:buFontTx/>
                <a:buChar char="-"/>
              </a:pPr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데이터</a:t>
              </a:r>
              <a:r>
                <a:rPr lang="en-US" altLang="ko-KR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, </a:t>
              </a:r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프로세스 또는 문제를 작고 관리 가능한 부분으로 나눔</a:t>
              </a: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927100" y="2069109"/>
              <a:ext cx="548144" cy="594525"/>
              <a:chOff x="3571875" y="3565526"/>
              <a:chExt cx="714375" cy="774821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571875" y="3565526"/>
                <a:ext cx="714375" cy="533728"/>
                <a:chOff x="1657350" y="3565526"/>
                <a:chExt cx="714375" cy="533728"/>
              </a:xfrm>
            </p:grpSpPr>
            <p:sp>
              <p:nvSpPr>
                <p:cNvPr id="30" name="이등변 삼각형 29"/>
                <p:cNvSpPr/>
                <p:nvPr/>
              </p:nvSpPr>
              <p:spPr>
                <a:xfrm>
                  <a:off x="1752600" y="3565526"/>
                  <a:ext cx="619125" cy="533728"/>
                </a:xfrm>
                <a:prstGeom prst="triangle">
                  <a:avLst>
                    <a:gd name="adj" fmla="val 54615"/>
                  </a:avLst>
                </a:prstGeom>
                <a:solidFill>
                  <a:srgbClr val="2E00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  <p:sp>
              <p:nvSpPr>
                <p:cNvPr id="34" name="이등변 삼각형 33"/>
                <p:cNvSpPr/>
                <p:nvPr/>
              </p:nvSpPr>
              <p:spPr>
                <a:xfrm>
                  <a:off x="1657350" y="3565526"/>
                  <a:ext cx="619125" cy="533728"/>
                </a:xfrm>
                <a:prstGeom prst="triangle">
                  <a:avLst>
                    <a:gd name="adj" fmla="val 54615"/>
                  </a:avLst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3697253" y="3618343"/>
                <a:ext cx="411977" cy="722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3000" spc="50" dirty="0">
                    <a:ln w="127000">
                      <a:noFill/>
                    </a:ln>
                    <a:solidFill>
                      <a:schemeClr val="bg1"/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</a:rPr>
                  <a:t>1</a:t>
                </a:r>
                <a:endParaRPr lang="ko-KR" altLang="en-US" sz="30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F614038-CA5E-4515-AC9B-1A9E8B5D39B0}"/>
                </a:ext>
              </a:extLst>
            </p:cNvPr>
            <p:cNvSpPr txBox="1"/>
            <p:nvPr/>
          </p:nvSpPr>
          <p:spPr>
            <a:xfrm>
              <a:off x="1435617" y="2112153"/>
              <a:ext cx="7036871" cy="428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8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20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7030A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분해</a:t>
              </a:r>
              <a:r>
                <a:rPr lang="en-US" altLang="ko-KR" sz="20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7030A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(decomposition)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927100" y="3085922"/>
            <a:ext cx="7545388" cy="837247"/>
            <a:chOff x="927100" y="3215737"/>
            <a:chExt cx="7545388" cy="83724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614038-CA5E-4515-AC9B-1A9E8B5D39B0}"/>
                </a:ext>
              </a:extLst>
            </p:cNvPr>
            <p:cNvSpPr txBox="1"/>
            <p:nvPr/>
          </p:nvSpPr>
          <p:spPr>
            <a:xfrm>
              <a:off x="1302636" y="3624790"/>
              <a:ext cx="7137552" cy="428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71463" indent="-271463" latinLnBrk="0">
                <a:lnSpc>
                  <a:spcPts val="2800"/>
                </a:lnSpc>
                <a:buClr>
                  <a:schemeClr val="tx1">
                    <a:lumMod val="65000"/>
                    <a:lumOff val="35000"/>
                  </a:schemeClr>
                </a:buClr>
                <a:buFontTx/>
                <a:buChar char="-"/>
              </a:pPr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데이터의 패턴</a:t>
              </a:r>
              <a:r>
                <a:rPr lang="en-US" altLang="ko-KR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, </a:t>
              </a:r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추세 및 </a:t>
              </a:r>
              <a:r>
                <a:rPr lang="ko-KR" altLang="en-US" sz="2000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정규성</a:t>
              </a:r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관찰</a:t>
              </a: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927100" y="3215737"/>
              <a:ext cx="548144" cy="594525"/>
              <a:chOff x="3571875" y="3565526"/>
              <a:chExt cx="714375" cy="774821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3571875" y="3565526"/>
                <a:ext cx="714375" cy="533728"/>
                <a:chOff x="1657350" y="3565526"/>
                <a:chExt cx="714375" cy="533728"/>
              </a:xfrm>
            </p:grpSpPr>
            <p:sp>
              <p:nvSpPr>
                <p:cNvPr id="40" name="이등변 삼각형 39"/>
                <p:cNvSpPr/>
                <p:nvPr/>
              </p:nvSpPr>
              <p:spPr>
                <a:xfrm>
                  <a:off x="1752600" y="3565526"/>
                  <a:ext cx="619125" cy="533728"/>
                </a:xfrm>
                <a:prstGeom prst="triangle">
                  <a:avLst>
                    <a:gd name="adj" fmla="val 54615"/>
                  </a:avLst>
                </a:prstGeom>
                <a:solidFill>
                  <a:srgbClr val="2E00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  <p:sp>
              <p:nvSpPr>
                <p:cNvPr id="41" name="이등변 삼각형 40"/>
                <p:cNvSpPr/>
                <p:nvPr/>
              </p:nvSpPr>
              <p:spPr>
                <a:xfrm>
                  <a:off x="1657350" y="3565526"/>
                  <a:ext cx="619125" cy="533728"/>
                </a:xfrm>
                <a:prstGeom prst="triangle">
                  <a:avLst>
                    <a:gd name="adj" fmla="val 54615"/>
                  </a:avLst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</p:grpSp>
          <p:sp>
            <p:nvSpPr>
              <p:cNvPr id="39" name="직사각형 38"/>
              <p:cNvSpPr/>
              <p:nvPr/>
            </p:nvSpPr>
            <p:spPr>
              <a:xfrm>
                <a:off x="3630401" y="3618343"/>
                <a:ext cx="545681" cy="722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3000" spc="50" dirty="0">
                    <a:ln w="127000">
                      <a:noFill/>
                    </a:ln>
                    <a:solidFill>
                      <a:schemeClr val="bg1"/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</a:rPr>
                  <a:t>2</a:t>
                </a:r>
                <a:endParaRPr lang="ko-KR" altLang="en-US" sz="30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614038-CA5E-4515-AC9B-1A9E8B5D39B0}"/>
                </a:ext>
              </a:extLst>
            </p:cNvPr>
            <p:cNvSpPr txBox="1"/>
            <p:nvPr/>
          </p:nvSpPr>
          <p:spPr>
            <a:xfrm>
              <a:off x="1435617" y="3258781"/>
              <a:ext cx="7036871" cy="428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8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20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7030A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패턴 인식</a:t>
              </a:r>
              <a:r>
                <a:rPr lang="en-US" altLang="ko-KR" sz="20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7030A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(pattern recognition)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927100" y="4084390"/>
            <a:ext cx="7545388" cy="852483"/>
            <a:chOff x="927100" y="4260766"/>
            <a:chExt cx="7545388" cy="85248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614038-CA5E-4515-AC9B-1A9E8B5D39B0}"/>
                </a:ext>
              </a:extLst>
            </p:cNvPr>
            <p:cNvSpPr txBox="1"/>
            <p:nvPr/>
          </p:nvSpPr>
          <p:spPr>
            <a:xfrm>
              <a:off x="1302636" y="4678386"/>
              <a:ext cx="7137552" cy="434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71463" indent="-271463" latinLnBrk="0">
                <a:lnSpc>
                  <a:spcPts val="2800"/>
                </a:lnSpc>
                <a:buClr>
                  <a:schemeClr val="tx1">
                    <a:lumMod val="65000"/>
                    <a:lumOff val="35000"/>
                  </a:schemeClr>
                </a:buClr>
                <a:buFontTx/>
                <a:buChar char="-"/>
              </a:pPr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패턴을 생성하는 일반 원칙을 규정</a:t>
              </a:r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927100" y="4260766"/>
              <a:ext cx="548144" cy="594525"/>
              <a:chOff x="3571875" y="3565526"/>
              <a:chExt cx="714375" cy="774821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3571875" y="3565526"/>
                <a:ext cx="714375" cy="533728"/>
                <a:chOff x="1657350" y="3565526"/>
                <a:chExt cx="714375" cy="533728"/>
              </a:xfrm>
            </p:grpSpPr>
            <p:sp>
              <p:nvSpPr>
                <p:cNvPr id="47" name="이등변 삼각형 46"/>
                <p:cNvSpPr/>
                <p:nvPr/>
              </p:nvSpPr>
              <p:spPr>
                <a:xfrm>
                  <a:off x="1752600" y="3565526"/>
                  <a:ext cx="619125" cy="533728"/>
                </a:xfrm>
                <a:prstGeom prst="triangle">
                  <a:avLst>
                    <a:gd name="adj" fmla="val 54615"/>
                  </a:avLst>
                </a:prstGeom>
                <a:solidFill>
                  <a:srgbClr val="2E00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  <p:sp>
              <p:nvSpPr>
                <p:cNvPr id="48" name="이등변 삼각형 47"/>
                <p:cNvSpPr/>
                <p:nvPr/>
              </p:nvSpPr>
              <p:spPr>
                <a:xfrm>
                  <a:off x="1657350" y="3565526"/>
                  <a:ext cx="619125" cy="533728"/>
                </a:xfrm>
                <a:prstGeom prst="triangle">
                  <a:avLst>
                    <a:gd name="adj" fmla="val 54615"/>
                  </a:avLst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</p:grpSp>
          <p:sp>
            <p:nvSpPr>
              <p:cNvPr id="46" name="직사각형 45"/>
              <p:cNvSpPr/>
              <p:nvPr/>
            </p:nvSpPr>
            <p:spPr>
              <a:xfrm>
                <a:off x="3630401" y="3618343"/>
                <a:ext cx="545681" cy="722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3000" spc="50" dirty="0">
                    <a:ln w="127000">
                      <a:noFill/>
                    </a:ln>
                    <a:solidFill>
                      <a:schemeClr val="bg1"/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</a:rPr>
                  <a:t>3</a:t>
                </a:r>
                <a:endParaRPr lang="ko-KR" altLang="en-US" sz="30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F614038-CA5E-4515-AC9B-1A9E8B5D39B0}"/>
                </a:ext>
              </a:extLst>
            </p:cNvPr>
            <p:cNvSpPr txBox="1"/>
            <p:nvPr/>
          </p:nvSpPr>
          <p:spPr>
            <a:xfrm>
              <a:off x="1435617" y="4303810"/>
              <a:ext cx="7036871" cy="428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8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20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7030A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추상화</a:t>
              </a:r>
              <a:r>
                <a:rPr lang="en-US" altLang="ko-KR" sz="20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7030A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(abstraction)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927100" y="5098094"/>
            <a:ext cx="7545388" cy="833216"/>
            <a:chOff x="927100" y="5436423"/>
            <a:chExt cx="7545388" cy="83321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F614038-CA5E-4515-AC9B-1A9E8B5D39B0}"/>
                </a:ext>
              </a:extLst>
            </p:cNvPr>
            <p:cNvSpPr txBox="1"/>
            <p:nvPr/>
          </p:nvSpPr>
          <p:spPr>
            <a:xfrm>
              <a:off x="1302636" y="5841445"/>
              <a:ext cx="7137552" cy="428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71463" indent="-271463" latinLnBrk="0">
                <a:lnSpc>
                  <a:spcPts val="2800"/>
                </a:lnSpc>
                <a:buClr>
                  <a:schemeClr val="tx1">
                    <a:lumMod val="65000"/>
                    <a:lumOff val="35000"/>
                  </a:schemeClr>
                </a:buClr>
                <a:buFontTx/>
                <a:buChar char="-"/>
              </a:pPr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이 문제와 유사한 문제 해결을 위한 단계별 지침을 개발</a:t>
              </a: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927100" y="5436423"/>
              <a:ext cx="548144" cy="594525"/>
              <a:chOff x="3571875" y="3565526"/>
              <a:chExt cx="714375" cy="774821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3571875" y="3565526"/>
                <a:ext cx="714375" cy="533728"/>
                <a:chOff x="1657350" y="3565526"/>
                <a:chExt cx="714375" cy="533728"/>
              </a:xfrm>
            </p:grpSpPr>
            <p:sp>
              <p:nvSpPr>
                <p:cNvPr id="66" name="이등변 삼각형 65"/>
                <p:cNvSpPr/>
                <p:nvPr/>
              </p:nvSpPr>
              <p:spPr>
                <a:xfrm>
                  <a:off x="1752600" y="3565526"/>
                  <a:ext cx="619125" cy="533728"/>
                </a:xfrm>
                <a:prstGeom prst="triangle">
                  <a:avLst>
                    <a:gd name="adj" fmla="val 54615"/>
                  </a:avLst>
                </a:prstGeom>
                <a:solidFill>
                  <a:srgbClr val="2E00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  <p:sp>
              <p:nvSpPr>
                <p:cNvPr id="67" name="이등변 삼각형 66"/>
                <p:cNvSpPr/>
                <p:nvPr/>
              </p:nvSpPr>
              <p:spPr>
                <a:xfrm>
                  <a:off x="1657350" y="3565526"/>
                  <a:ext cx="619125" cy="533728"/>
                </a:xfrm>
                <a:prstGeom prst="triangle">
                  <a:avLst>
                    <a:gd name="adj" fmla="val 54615"/>
                  </a:avLst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</p:grpSp>
          <p:sp>
            <p:nvSpPr>
              <p:cNvPr id="65" name="직사각형 64"/>
              <p:cNvSpPr/>
              <p:nvPr/>
            </p:nvSpPr>
            <p:spPr>
              <a:xfrm>
                <a:off x="3630401" y="3618343"/>
                <a:ext cx="545681" cy="722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3000" spc="50" dirty="0">
                    <a:ln w="127000">
                      <a:noFill/>
                    </a:ln>
                    <a:solidFill>
                      <a:schemeClr val="bg1"/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</a:rPr>
                  <a:t>4</a:t>
                </a:r>
                <a:endParaRPr lang="ko-KR" altLang="en-US" sz="30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F614038-CA5E-4515-AC9B-1A9E8B5D39B0}"/>
                </a:ext>
              </a:extLst>
            </p:cNvPr>
            <p:cNvSpPr txBox="1"/>
            <p:nvPr/>
          </p:nvSpPr>
          <p:spPr>
            <a:xfrm>
              <a:off x="1435617" y="5479467"/>
              <a:ext cx="7036871" cy="428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8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20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7030A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알고리즘 설계</a:t>
              </a:r>
              <a:r>
                <a:rPr lang="en-US" altLang="ko-KR" sz="20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7030A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(algorithm design)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7782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컴퓨팅 사고력 구성 요소</a:t>
            </a:r>
            <a:endParaRPr lang="ko-KR" altLang="en-US" sz="2000" spc="50" dirty="0">
              <a:ln w="127000">
                <a:noFill/>
              </a:ln>
              <a:solidFill>
                <a:srgbClr val="7030A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7936459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컴퓨팅 사고력 향상에 필요한 코딩 교육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2135" b="9694"/>
          <a:stretch/>
        </p:blipFill>
        <p:spPr>
          <a:xfrm>
            <a:off x="1828800" y="2030184"/>
            <a:ext cx="3918944" cy="4076852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1617004" y="6248465"/>
            <a:ext cx="4342535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b">
            <a:spAutoFit/>
          </a:bodyPr>
          <a:lstStyle/>
          <a:p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1-3]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영국 컴퓨팅 교육에서 제안한 컴퓨팅 사고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317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오른쪽 화살표 2"/>
          <p:cNvSpPr/>
          <p:nvPr/>
        </p:nvSpPr>
        <p:spPr>
          <a:xfrm>
            <a:off x="1262744" y="1731916"/>
            <a:ext cx="6502400" cy="720818"/>
          </a:xfrm>
          <a:prstGeom prst="rightArrow">
            <a:avLst/>
          </a:prstGeom>
          <a:solidFill>
            <a:srgbClr val="370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프로그래밍의 절차</a:t>
            </a:r>
            <a:endParaRPr lang="ko-KR" altLang="en-US" sz="2000" spc="50" dirty="0">
              <a:ln w="127000">
                <a:noFill/>
              </a:ln>
              <a:solidFill>
                <a:srgbClr val="7030A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467757" y="1630507"/>
            <a:ext cx="1507361" cy="923636"/>
            <a:chOff x="1485900" y="3568700"/>
            <a:chExt cx="1507361" cy="1016000"/>
          </a:xfrm>
        </p:grpSpPr>
        <p:sp>
          <p:nvSpPr>
            <p:cNvPr id="9" name="갈매기형 수장 8"/>
            <p:cNvSpPr/>
            <p:nvPr/>
          </p:nvSpPr>
          <p:spPr>
            <a:xfrm>
              <a:off x="1485900" y="3568700"/>
              <a:ext cx="1507361" cy="1016000"/>
            </a:xfrm>
            <a:prstGeom prst="chevron">
              <a:avLst>
                <a:gd name="adj" fmla="val 3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en-US" altLang="ko-KR" sz="20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953457" y="3838545"/>
              <a:ext cx="63030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이해</a:t>
              </a:r>
              <a:endPara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931556" y="1630507"/>
            <a:ext cx="1507361" cy="923636"/>
            <a:chOff x="1485900" y="3568700"/>
            <a:chExt cx="1507361" cy="1016000"/>
          </a:xfrm>
        </p:grpSpPr>
        <p:sp>
          <p:nvSpPr>
            <p:cNvPr id="19" name="갈매기형 수장 18"/>
            <p:cNvSpPr/>
            <p:nvPr/>
          </p:nvSpPr>
          <p:spPr>
            <a:xfrm>
              <a:off x="1485900" y="3568700"/>
              <a:ext cx="1507361" cy="1016000"/>
            </a:xfrm>
            <a:prstGeom prst="chevron">
              <a:avLst>
                <a:gd name="adj" fmla="val 3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en-US" altLang="ko-KR" sz="20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953457" y="3838545"/>
              <a:ext cx="63030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설계</a:t>
              </a:r>
              <a:endPara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395355" y="1630507"/>
            <a:ext cx="1507361" cy="923636"/>
            <a:chOff x="1485900" y="3568700"/>
            <a:chExt cx="1507361" cy="1016000"/>
          </a:xfrm>
        </p:grpSpPr>
        <p:sp>
          <p:nvSpPr>
            <p:cNvPr id="22" name="갈매기형 수장 21"/>
            <p:cNvSpPr/>
            <p:nvPr/>
          </p:nvSpPr>
          <p:spPr>
            <a:xfrm>
              <a:off x="1485900" y="3568700"/>
              <a:ext cx="1507361" cy="1016000"/>
            </a:xfrm>
            <a:prstGeom prst="chevron">
              <a:avLst>
                <a:gd name="adj" fmla="val 3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en-US" altLang="ko-KR" sz="20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953457" y="3838545"/>
              <a:ext cx="63030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구현</a:t>
              </a:r>
              <a:endPara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859155" y="1630507"/>
            <a:ext cx="1507361" cy="923636"/>
            <a:chOff x="1485900" y="3568700"/>
            <a:chExt cx="1507361" cy="1016000"/>
          </a:xfrm>
        </p:grpSpPr>
        <p:sp>
          <p:nvSpPr>
            <p:cNvPr id="25" name="갈매기형 수장 24"/>
            <p:cNvSpPr/>
            <p:nvPr/>
          </p:nvSpPr>
          <p:spPr>
            <a:xfrm>
              <a:off x="1485900" y="3568700"/>
              <a:ext cx="1507361" cy="1016000"/>
            </a:xfrm>
            <a:prstGeom prst="chevron">
              <a:avLst>
                <a:gd name="adj" fmla="val 3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en-US" altLang="ko-KR" sz="20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953457" y="3838545"/>
              <a:ext cx="63030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공유</a:t>
              </a:r>
              <a:endPara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3493168"/>
            <a:ext cx="763691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컴퓨터 전공자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전문적인 프로그래밍 절차와 기술을 교육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비전공자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컴퓨팅 사고력을 교육하는 데 적합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2955520"/>
            <a:ext cx="7086124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파이썬을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활용한 프로그래밍 교육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4532738"/>
            <a:ext cx="7086124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 책에서 제안하는 프로그래밍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유디스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(UDIS)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5118172"/>
            <a:ext cx="7439027" cy="881121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ts val="24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이해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Understand), 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설계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Design), </a:t>
            </a:r>
            <a:b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구현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Implement), 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공유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Share)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 절차</a:t>
            </a:r>
          </a:p>
        </p:txBody>
      </p:sp>
    </p:spTree>
    <p:extLst>
      <p:ext uri="{BB962C8B-B14F-4D97-AF65-F5344CB8AC3E}">
        <p14:creationId xmlns:p14="http://schemas.microsoft.com/office/powerpoint/2010/main" val="16279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교수와 강좌 소개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인공지능소프트웨어학과 교수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학과장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연락처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02-2610-1941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연구실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2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호관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706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E-mail: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37008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hskang@dongyang.ac.kr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Github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Homepage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4266728"/>
            <a:ext cx="7086124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4852849"/>
            <a:ext cx="7636915" cy="43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인공지능소프트웨어학과 정규강좌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3466441"/>
            <a:ext cx="7137552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37008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https://github.com/ai7dnn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5210574"/>
            <a:ext cx="7137552" cy="43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37008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파이썬프로그래밍</a:t>
            </a:r>
            <a:endParaRPr lang="ko-KR" altLang="en-US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370086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5665649"/>
            <a:ext cx="7636915" cy="43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비정규강좌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6023374"/>
            <a:ext cx="7137552" cy="43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37008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단기교육 프로그램</a:t>
            </a:r>
          </a:p>
        </p:txBody>
      </p:sp>
    </p:spTree>
    <p:extLst>
      <p:ext uri="{BB962C8B-B14F-4D97-AF65-F5344CB8AC3E}">
        <p14:creationId xmlns:p14="http://schemas.microsoft.com/office/powerpoint/2010/main" val="341785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프로그래밍의 절차</a:t>
            </a:r>
            <a:endParaRPr lang="ko-KR" altLang="en-US" sz="2000" spc="50" dirty="0">
              <a:ln w="127000">
                <a:noFill/>
              </a:ln>
              <a:solidFill>
                <a:srgbClr val="7030A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코딩 절차와 컴퓨팅 사고력 요소</a:t>
            </a:r>
            <a:endParaRPr lang="en-US" altLang="ko-KR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036258"/>
              </p:ext>
            </p:extLst>
          </p:nvPr>
        </p:nvGraphicFramePr>
        <p:xfrm>
          <a:off x="663573" y="2113037"/>
          <a:ext cx="11049456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4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코딩 절차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컴퓨팅 사고력 요소 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이해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4625" indent="-174625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주어진 문제를 이해하고 파악</a:t>
                      </a:r>
                      <a:endParaRPr lang="en-US" altLang="ko-KR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  <a:p>
                      <a:pPr marL="174625" indent="-174625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분할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: 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문제를 좀 더 쉬운 작은 문제들로 분해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spc="-100" baseline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4625" indent="-174625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패턴 인식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: 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분해된 문제들 사이의 유사성 또는 패턴을 탐색</a:t>
                      </a:r>
                      <a:endParaRPr lang="en-US" altLang="ko-KR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  <a:p>
                      <a:pPr marL="174625" indent="-174625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추상화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: 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문제에서 불필요한 부분은 제거하고 주요핵심 요소를 추려 내는 과정</a:t>
                      </a:r>
                      <a:endParaRPr lang="en-US" altLang="ko-KR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  <a:p>
                      <a:pPr marL="174625" indent="-174625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알고리즘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: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프로그래밍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언어인 </a:t>
                      </a:r>
                      <a:r>
                        <a:rPr lang="ko-KR" altLang="en-US" sz="1800" spc="-10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파이썬에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맞는 입력과 출력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변수 저장 그리고 절차에 따라 구성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4625" indent="-174625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문제 해결을 위해 </a:t>
                      </a:r>
                      <a:r>
                        <a:rPr lang="ko-KR" altLang="en-US" sz="1800" spc="-10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파이썬으로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코드 개발</a:t>
                      </a:r>
                      <a:endParaRPr lang="en-US" altLang="ko-KR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  <a:p>
                      <a:pPr marL="174625" indent="-174625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작성된 코드의 실행과 </a:t>
                      </a:r>
                      <a:r>
                        <a:rPr lang="ko-KR" altLang="en-US" sz="1800" spc="-10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테스팅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(testing, simulation), 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디버깅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(debugging) 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과정을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거치면서 코드를 수정하고 필요하면 다시 설계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공유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협업과 평가</a:t>
                      </a:r>
                      <a:endParaRPr lang="en-US" altLang="ko-KR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(Collaboration &amp; Evaluation)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4625" indent="-174625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자신이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구현한 프로그램을 발표하고 다른 학습자의 프로그램과 비교</a:t>
                      </a:r>
                      <a:endParaRPr lang="en-US" altLang="ko-KR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  <a:p>
                      <a:pPr marL="174625" indent="-174625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현재의 기능을 향상시키는 방향으로 프로그램 개선 연구</a:t>
                      </a:r>
                      <a:endParaRPr lang="en-US" altLang="ko-KR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  <a:p>
                      <a:pPr marL="174625" indent="-174625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교수자의 피드백 및 평가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3596" t="16664" r="49945" b="26366"/>
          <a:stretch/>
        </p:blipFill>
        <p:spPr>
          <a:xfrm>
            <a:off x="1987276" y="2600325"/>
            <a:ext cx="2638701" cy="2689447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56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0663" y="3101580"/>
            <a:ext cx="53051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제</a:t>
            </a:r>
            <a:r>
              <a:rPr lang="en-US" altLang="ko-KR" dirty="0"/>
              <a:t>4</a:t>
            </a:r>
            <a:r>
              <a:rPr lang="ko-KR" altLang="en-US" dirty="0"/>
              <a:t>차 산업혁명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4768" y="3948033"/>
            <a:ext cx="77077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3000"/>
              </a:lnSpc>
            </a:pP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모든 사물이 연결된 </a:t>
            </a:r>
            <a:r>
              <a:rPr lang="ko-KR" altLang="en-US" sz="20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초연결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(hyper connected) </a:t>
            </a:r>
            <a:r>
              <a:rPr lang="ko-KR" altLang="en-US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사회</a:t>
            </a:r>
          </a:p>
          <a:p>
            <a:pPr latinLnBrk="0">
              <a:lnSpc>
                <a:spcPts val="3000"/>
              </a:lnSpc>
            </a:pP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생산되는 </a:t>
            </a:r>
            <a:r>
              <a:rPr lang="ko-KR" altLang="en-US" sz="20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빅데이터를</a:t>
            </a:r>
            <a:r>
              <a:rPr lang="ko-KR" altLang="en-US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기존 산업과 융합해 인공지능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    </a:t>
            </a:r>
          </a:p>
          <a:p>
            <a:pPr latinLnBrk="0">
              <a:lnSpc>
                <a:spcPts val="3000"/>
              </a:lnSpc>
            </a:pP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   </a:t>
            </a:r>
            <a:r>
              <a:rPr lang="ko-KR" altLang="en-US" sz="20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클라우드</a:t>
            </a:r>
            <a:r>
              <a:rPr lang="ko-KR" altLang="en-US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등의 첨단기술로 처리하는 정보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·</a:t>
            </a:r>
            <a:r>
              <a:rPr lang="ko-KR" altLang="en-US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지능화 혁명 시대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192782" y="5691414"/>
            <a:ext cx="1080361" cy="461665"/>
            <a:chOff x="6684782" y="5678714"/>
            <a:chExt cx="1080361" cy="461665"/>
          </a:xfrm>
        </p:grpSpPr>
        <p:sp>
          <p:nvSpPr>
            <p:cNvPr id="2" name="타원 1"/>
            <p:cNvSpPr/>
            <p:nvPr/>
          </p:nvSpPr>
          <p:spPr>
            <a:xfrm>
              <a:off x="7329714" y="5704114"/>
              <a:ext cx="435429" cy="435429"/>
            </a:xfrm>
            <a:prstGeom prst="ellipse">
              <a:avLst/>
            </a:prstGeom>
            <a:solidFill>
              <a:srgbClr val="C8C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" name="갈매기형 수장 2"/>
            <p:cNvSpPr/>
            <p:nvPr/>
          </p:nvSpPr>
          <p:spPr>
            <a:xfrm>
              <a:off x="7428928" y="5794256"/>
              <a:ext cx="239905" cy="239905"/>
            </a:xfrm>
            <a:prstGeom prst="chevron">
              <a:avLst/>
            </a:prstGeom>
            <a:solidFill>
              <a:srgbClr val="370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84782" y="5678714"/>
              <a:ext cx="644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atinLnBrk="0"/>
              <a:r>
                <a:rPr lang="en-US" altLang="ko-KR" sz="2400" spc="-50" dirty="0">
                  <a:ln w="127000">
                    <a:noFill/>
                  </a:ln>
                  <a:solidFill>
                    <a:srgbClr val="7030A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</a:t>
              </a:r>
              <a:r>
                <a:rPr lang="en-US" altLang="ko-KR" sz="2400" spc="-50" dirty="0">
                  <a:ln w="1270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/3</a:t>
              </a:r>
              <a:endParaRPr lang="ko-KR" altLang="en-US" sz="24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0663" y="1100649"/>
            <a:ext cx="643807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 err="1"/>
              <a:t>파이썬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4768" y="1947102"/>
            <a:ext cx="77077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배우기 쉬운 프로그래밍 언어</a:t>
            </a:r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/>
              <a:t>오픈 소스 프로그래밍 언어</a:t>
            </a:r>
          </a:p>
        </p:txBody>
      </p:sp>
    </p:spTree>
    <p:extLst>
      <p:ext uri="{BB962C8B-B14F-4D97-AF65-F5344CB8AC3E}">
        <p14:creationId xmlns:p14="http://schemas.microsoft.com/office/powerpoint/2010/main" val="3957847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192782" y="5691414"/>
            <a:ext cx="1080361" cy="461665"/>
            <a:chOff x="6684782" y="5678714"/>
            <a:chExt cx="1080361" cy="461665"/>
          </a:xfrm>
        </p:grpSpPr>
        <p:sp>
          <p:nvSpPr>
            <p:cNvPr id="2" name="타원 1"/>
            <p:cNvSpPr/>
            <p:nvPr/>
          </p:nvSpPr>
          <p:spPr>
            <a:xfrm>
              <a:off x="7329714" y="5704114"/>
              <a:ext cx="435429" cy="435429"/>
            </a:xfrm>
            <a:prstGeom prst="ellipse">
              <a:avLst/>
            </a:prstGeom>
            <a:solidFill>
              <a:srgbClr val="C8C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" name="갈매기형 수장 2"/>
            <p:cNvSpPr/>
            <p:nvPr/>
          </p:nvSpPr>
          <p:spPr>
            <a:xfrm>
              <a:off x="7428928" y="5794256"/>
              <a:ext cx="239905" cy="239905"/>
            </a:xfrm>
            <a:prstGeom prst="chevron">
              <a:avLst/>
            </a:prstGeom>
            <a:solidFill>
              <a:srgbClr val="370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84782" y="5678714"/>
              <a:ext cx="644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atinLnBrk="0"/>
              <a:r>
                <a:rPr lang="en-US" altLang="ko-KR" sz="2400" spc="-50" dirty="0">
                  <a:ln w="127000">
                    <a:noFill/>
                  </a:ln>
                  <a:solidFill>
                    <a:srgbClr val="7030A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2</a:t>
              </a:r>
              <a:r>
                <a:rPr lang="en-US" altLang="ko-KR" sz="2400" spc="-50" dirty="0">
                  <a:ln w="1270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/3</a:t>
              </a:r>
              <a:endParaRPr lang="ko-KR" altLang="en-US" sz="24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860450"/>
            <a:ext cx="7669215" cy="1229883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lIns="360000" rIns="360000" rtlCol="0" anchor="ctr">
            <a:noAutofit/>
          </a:bodyPr>
          <a:lstStyle/>
          <a:p>
            <a:pPr algn="ctr" latinLnBrk="0">
              <a:lnSpc>
                <a:spcPts val="24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컴퓨터 과학의 기본 개념과 원리 및 컴퓨팅 시스템을 활용해 </a:t>
            </a:r>
            <a:b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실생활 및 다양한 학문 분야의 문제를 이해하고 </a:t>
            </a:r>
            <a:b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창의적 해법을 구현해 적용할 수 있는 능력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4768" y="3184377"/>
            <a:ext cx="7707719" cy="160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분해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(decomposition)</a:t>
            </a:r>
          </a:p>
          <a:p>
            <a:pPr>
              <a:lnSpc>
                <a:spcPts val="3000"/>
              </a:lnSpc>
            </a:pP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패턴 인식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(pattern recognition)</a:t>
            </a:r>
          </a:p>
          <a:p>
            <a:pPr>
              <a:lnSpc>
                <a:spcPts val="3000"/>
              </a:lnSpc>
            </a:pP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추상화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(abstraction)</a:t>
            </a:r>
          </a:p>
          <a:p>
            <a:pPr>
              <a:lnSpc>
                <a:spcPts val="3000"/>
              </a:lnSpc>
            </a:pP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알고리즘 설계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(algorithm design)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663" y="1100649"/>
            <a:ext cx="643807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컴퓨팅 사고력</a:t>
            </a:r>
          </a:p>
        </p:txBody>
      </p:sp>
    </p:spTree>
    <p:extLst>
      <p:ext uri="{BB962C8B-B14F-4D97-AF65-F5344CB8AC3E}">
        <p14:creationId xmlns:p14="http://schemas.microsoft.com/office/powerpoint/2010/main" val="2538870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192782" y="5691414"/>
            <a:ext cx="6449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atinLnBrk="0"/>
            <a:r>
              <a:rPr lang="en-US" altLang="ko-KR" sz="24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en-US" altLang="ko-KR" sz="24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/3</a:t>
            </a:r>
            <a:endParaRPr lang="ko-KR" altLang="en-US" sz="24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1262744" y="2151016"/>
            <a:ext cx="6502400" cy="720818"/>
          </a:xfrm>
          <a:prstGeom prst="rightArrow">
            <a:avLst/>
          </a:prstGeom>
          <a:solidFill>
            <a:srgbClr val="370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67757" y="2049607"/>
            <a:ext cx="1507361" cy="923636"/>
            <a:chOff x="1485900" y="3568700"/>
            <a:chExt cx="1507361" cy="1016000"/>
          </a:xfrm>
        </p:grpSpPr>
        <p:sp>
          <p:nvSpPr>
            <p:cNvPr id="17" name="갈매기형 수장 16"/>
            <p:cNvSpPr/>
            <p:nvPr/>
          </p:nvSpPr>
          <p:spPr>
            <a:xfrm>
              <a:off x="1485900" y="3568700"/>
              <a:ext cx="1507361" cy="1016000"/>
            </a:xfrm>
            <a:prstGeom prst="chevron">
              <a:avLst>
                <a:gd name="adj" fmla="val 3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en-US" altLang="ko-KR" sz="20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53457" y="3838545"/>
              <a:ext cx="63030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이해</a:t>
              </a:r>
              <a:endPara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931556" y="2049607"/>
            <a:ext cx="1507361" cy="923636"/>
            <a:chOff x="1485900" y="3568700"/>
            <a:chExt cx="1507361" cy="1016000"/>
          </a:xfrm>
        </p:grpSpPr>
        <p:sp>
          <p:nvSpPr>
            <p:cNvPr id="21" name="갈매기형 수장 20"/>
            <p:cNvSpPr/>
            <p:nvPr/>
          </p:nvSpPr>
          <p:spPr>
            <a:xfrm>
              <a:off x="1485900" y="3568700"/>
              <a:ext cx="1507361" cy="1016000"/>
            </a:xfrm>
            <a:prstGeom prst="chevron">
              <a:avLst>
                <a:gd name="adj" fmla="val 3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en-US" altLang="ko-KR" sz="20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953457" y="3838545"/>
              <a:ext cx="63030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설계</a:t>
              </a:r>
              <a:endPara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395355" y="2049607"/>
            <a:ext cx="1507361" cy="923636"/>
            <a:chOff x="1485900" y="3568700"/>
            <a:chExt cx="1507361" cy="1016000"/>
          </a:xfrm>
        </p:grpSpPr>
        <p:sp>
          <p:nvSpPr>
            <p:cNvPr id="25" name="갈매기형 수장 24"/>
            <p:cNvSpPr/>
            <p:nvPr/>
          </p:nvSpPr>
          <p:spPr>
            <a:xfrm>
              <a:off x="1485900" y="3568700"/>
              <a:ext cx="1507361" cy="1016000"/>
            </a:xfrm>
            <a:prstGeom prst="chevron">
              <a:avLst>
                <a:gd name="adj" fmla="val 3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en-US" altLang="ko-KR" sz="20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953457" y="3838545"/>
              <a:ext cx="63030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구현</a:t>
              </a:r>
              <a:endPara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859155" y="2049607"/>
            <a:ext cx="1507361" cy="923636"/>
            <a:chOff x="1485900" y="3568700"/>
            <a:chExt cx="1507361" cy="1016000"/>
          </a:xfrm>
        </p:grpSpPr>
        <p:sp>
          <p:nvSpPr>
            <p:cNvPr id="30" name="갈매기형 수장 29"/>
            <p:cNvSpPr/>
            <p:nvPr/>
          </p:nvSpPr>
          <p:spPr>
            <a:xfrm>
              <a:off x="1485900" y="3568700"/>
              <a:ext cx="1507361" cy="1016000"/>
            </a:xfrm>
            <a:prstGeom prst="chevron">
              <a:avLst>
                <a:gd name="adj" fmla="val 3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en-US" altLang="ko-KR" sz="20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953457" y="3838545"/>
              <a:ext cx="63030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공유</a:t>
              </a:r>
              <a:endPara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64768" y="3319844"/>
            <a:ext cx="77077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이해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(U: Understand)</a:t>
            </a:r>
          </a:p>
          <a:p>
            <a:pPr>
              <a:lnSpc>
                <a:spcPts val="3000"/>
              </a:lnSpc>
            </a:pP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설계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(D: Design)</a:t>
            </a:r>
          </a:p>
          <a:p>
            <a:pPr>
              <a:lnSpc>
                <a:spcPts val="3000"/>
              </a:lnSpc>
            </a:pP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구현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(I: Implement)</a:t>
            </a:r>
          </a:p>
          <a:p>
            <a:pPr>
              <a:lnSpc>
                <a:spcPts val="3000"/>
              </a:lnSpc>
            </a:pP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공유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(S: Share)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0663" y="1100649"/>
            <a:ext cx="7736280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프로그래밍 절차</a:t>
            </a:r>
            <a:r>
              <a:rPr lang="en-US" altLang="ko-KR" dirty="0"/>
              <a:t>: </a:t>
            </a:r>
            <a:r>
              <a:rPr lang="ko-KR" altLang="en-US" dirty="0" err="1"/>
              <a:t>유디스</a:t>
            </a:r>
            <a:r>
              <a:rPr lang="en-US" altLang="ko-KR" dirty="0"/>
              <a:t>(UDIS)</a:t>
            </a:r>
          </a:p>
        </p:txBody>
      </p:sp>
    </p:spTree>
    <p:extLst>
      <p:ext uri="{BB962C8B-B14F-4D97-AF65-F5344CB8AC3E}">
        <p14:creationId xmlns:p14="http://schemas.microsoft.com/office/powerpoint/2010/main" val="172489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교재 소개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파이썬으로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배우는 누구나 코딩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4727575" y="2008049"/>
            <a:ext cx="3712613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저자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강환수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신용현 저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출판사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홍릉과학출판사</a:t>
            </a:r>
          </a:p>
        </p:txBody>
      </p:sp>
      <p:pic>
        <p:nvPicPr>
          <p:cNvPr id="14" name="Picture 2" descr="http://www.hongpub.co.kr/data/item/20190903101411/thumb-1.7YyM7J207I2s64iE6rWs64KY7L2U65Sp_460x613.jpg">
            <a:extLst>
              <a:ext uri="{FF2B5EF4-FFF2-40B4-BE49-F238E27FC236}">
                <a16:creationId xmlns:a16="http://schemas.microsoft.com/office/drawing/2014/main" id="{3C124681-E594-4093-A3B1-B1D0E13D65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" r="1845"/>
          <a:stretch/>
        </p:blipFill>
        <p:spPr bwMode="auto">
          <a:xfrm>
            <a:off x="973665" y="2004783"/>
            <a:ext cx="3158068" cy="4419422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92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3307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3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학습개요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97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강의 소개와 학습 내용 소개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 언어와 컴퓨팅 사고력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4769" y="4186986"/>
            <a:ext cx="7707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4000"/>
              </a:lnSpc>
              <a:defRPr sz="24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/>
              <a:t>파이썬 언어의 개요를 이해할 수 있다</a:t>
            </a:r>
            <a:r>
              <a:rPr lang="en-US" altLang="ko-KR" sz="2200" dirty="0"/>
              <a:t>.</a:t>
            </a:r>
          </a:p>
          <a:p>
            <a:pPr>
              <a:lnSpc>
                <a:spcPts val="3600"/>
              </a:lnSpc>
            </a:pPr>
            <a:r>
              <a:rPr lang="en-US" altLang="ko-KR" sz="2200" dirty="0"/>
              <a:t>… 4</a:t>
            </a:r>
            <a:r>
              <a:rPr lang="ko-KR" altLang="en-US" sz="2200" dirty="0"/>
              <a:t>차 산업혁명 시대를 이해할 수 있다</a:t>
            </a:r>
            <a:r>
              <a:rPr lang="en-US" altLang="ko-KR" sz="2200" dirty="0"/>
              <a:t>.</a:t>
            </a:r>
          </a:p>
          <a:p>
            <a:pPr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/>
              <a:t>컴퓨팅 사고력을 이해할 수 있다</a:t>
            </a:r>
            <a:r>
              <a:rPr lang="en-US" altLang="ko-KR" sz="2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0663" y="3424749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3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58087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502183" y="2609240"/>
            <a:ext cx="5090023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강의 소개와 학습 내용 소개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637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강의 소개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 언어의 전반적 문법을 학습</a:t>
            </a:r>
          </a:p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파이썬의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대표적인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자료형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이해</a:t>
            </a:r>
            <a:endParaRPr lang="en-US" altLang="ko-KR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41386" y="3026005"/>
            <a:ext cx="1651000" cy="931946"/>
            <a:chOff x="941386" y="3026005"/>
            <a:chExt cx="1651000" cy="931946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941386" y="3026005"/>
              <a:ext cx="1651000" cy="93194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en-US" altLang="ko-KR" sz="20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340326" y="3291923"/>
              <a:ext cx="853118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리스트</a:t>
              </a:r>
              <a:endParaRPr lang="ko-KR" altLang="en-US" sz="20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791353" y="3026005"/>
            <a:ext cx="1651000" cy="931946"/>
            <a:chOff x="2795586" y="3026005"/>
            <a:chExt cx="1651000" cy="931946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2795586" y="3026005"/>
              <a:ext cx="1651000" cy="93194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en-US" altLang="ko-KR" sz="20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305935" y="3291923"/>
              <a:ext cx="63030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2000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튜플</a:t>
              </a:r>
              <a:endParaRPr lang="ko-KR" altLang="en-US" sz="20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641320" y="3026005"/>
            <a:ext cx="1651000" cy="931946"/>
            <a:chOff x="4649786" y="3026005"/>
            <a:chExt cx="1651000" cy="931946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649786" y="3026005"/>
              <a:ext cx="1651000" cy="93194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en-US" altLang="ko-KR" sz="20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937318" y="3291923"/>
              <a:ext cx="107593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2000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딕셔너리</a:t>
              </a:r>
              <a:endParaRPr lang="ko-KR" altLang="en-US" sz="20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491286" y="3026005"/>
            <a:ext cx="1651000" cy="931946"/>
            <a:chOff x="6491286" y="3026005"/>
            <a:chExt cx="1651000" cy="931946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6491286" y="3026005"/>
              <a:ext cx="1651000" cy="93194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en-US" altLang="ko-KR" sz="20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001635" y="3291923"/>
              <a:ext cx="63030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사전</a:t>
              </a:r>
              <a:endParaRPr lang="ko-KR" altLang="en-US" sz="20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4428614"/>
            <a:ext cx="7086124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라이브러리와 모듈 이해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5014735"/>
            <a:ext cx="763691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전문가가 이미 만든 단위 프로그램인 라이브러리를 활용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모듈의 모임 구성인 패키지로 쉽게 설치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063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강의 소개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라이브러리 활용 방법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1335086" y="3149432"/>
            <a:ext cx="6375400" cy="902645"/>
            <a:chOff x="1220138" y="3625378"/>
            <a:chExt cx="6375400" cy="902645"/>
          </a:xfrm>
        </p:grpSpPr>
        <p:grpSp>
          <p:nvGrpSpPr>
            <p:cNvPr id="23" name="그룹 22"/>
            <p:cNvGrpSpPr/>
            <p:nvPr/>
          </p:nvGrpSpPr>
          <p:grpSpPr>
            <a:xfrm>
              <a:off x="1220138" y="3625378"/>
              <a:ext cx="1816100" cy="902645"/>
              <a:chOff x="1760536" y="3625378"/>
              <a:chExt cx="1816100" cy="902645"/>
            </a:xfrm>
          </p:grpSpPr>
          <p:sp>
            <p:nvSpPr>
              <p:cNvPr id="3" name="모서리가 둥근 직사각형 2"/>
              <p:cNvSpPr/>
              <p:nvPr/>
            </p:nvSpPr>
            <p:spPr>
              <a:xfrm>
                <a:off x="1760536" y="3625378"/>
                <a:ext cx="1816100" cy="902645"/>
              </a:xfrm>
              <a:prstGeom prst="roundRect">
                <a:avLst/>
              </a:prstGeom>
              <a:solidFill>
                <a:srgbClr val="2A00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en-US" altLang="ko-KR" sz="2000" spc="-1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147450" y="3838545"/>
                <a:ext cx="1042272" cy="4001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2000" spc="-100" dirty="0" err="1">
                    <a:ln>
                      <a:solidFill>
                        <a:schemeClr val="accent1">
                          <a:shade val="50000"/>
                          <a:alpha val="1000"/>
                        </a:schemeClr>
                      </a:solidFill>
                    </a:ln>
                    <a:solidFill>
                      <a:schemeClr val="bg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NumPy</a:t>
                </a:r>
                <a:endParaRPr lang="ko-KR" altLang="en-US" sz="2000" spc="-1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99788" y="3625378"/>
              <a:ext cx="1816100" cy="902645"/>
              <a:chOff x="3614736" y="3625378"/>
              <a:chExt cx="1816100" cy="902645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3614736" y="3625378"/>
                <a:ext cx="1816100" cy="902645"/>
              </a:xfrm>
              <a:prstGeom prst="roundRect">
                <a:avLst/>
              </a:prstGeom>
              <a:solidFill>
                <a:srgbClr val="2A00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en-US" altLang="ko-KR" sz="2000" spc="-1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007709" y="3838545"/>
                <a:ext cx="1030154" cy="4001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2000" spc="-100" dirty="0">
                    <a:ln>
                      <a:solidFill>
                        <a:schemeClr val="accent1">
                          <a:shade val="50000"/>
                          <a:alpha val="1000"/>
                        </a:schemeClr>
                      </a:solidFill>
                    </a:ln>
                    <a:solidFill>
                      <a:schemeClr val="bg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Pandas</a:t>
                </a:r>
                <a:endParaRPr lang="ko-KR" altLang="en-US" sz="2000" spc="-1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5779438" y="3625378"/>
              <a:ext cx="1816100" cy="902645"/>
              <a:chOff x="5468936" y="3625378"/>
              <a:chExt cx="1816100" cy="902645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5468936" y="3625378"/>
                <a:ext cx="1816100" cy="902645"/>
              </a:xfrm>
              <a:prstGeom prst="roundRect">
                <a:avLst/>
              </a:prstGeom>
              <a:solidFill>
                <a:srgbClr val="2A00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en-US" altLang="ko-KR" sz="2000" spc="-1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5696767" y="3838545"/>
                <a:ext cx="1360437" cy="4001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2000" spc="-100" dirty="0" err="1">
                    <a:ln>
                      <a:solidFill>
                        <a:schemeClr val="accent1">
                          <a:shade val="50000"/>
                          <a:alpha val="1000"/>
                        </a:schemeClr>
                      </a:solidFill>
                    </a:ln>
                    <a:solidFill>
                      <a:schemeClr val="bg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Matplotlib</a:t>
                </a:r>
                <a:endParaRPr lang="ko-KR" altLang="en-US" sz="2000" spc="-1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3504450" y="1448529"/>
            <a:ext cx="548144" cy="585001"/>
            <a:chOff x="3571875" y="3565526"/>
            <a:chExt cx="714375" cy="762409"/>
          </a:xfrm>
        </p:grpSpPr>
        <p:grpSp>
          <p:nvGrpSpPr>
            <p:cNvPr id="26" name="그룹 25"/>
            <p:cNvGrpSpPr/>
            <p:nvPr/>
          </p:nvGrpSpPr>
          <p:grpSpPr>
            <a:xfrm>
              <a:off x="3571875" y="3565526"/>
              <a:ext cx="714375" cy="533728"/>
              <a:chOff x="1657350" y="3565526"/>
              <a:chExt cx="714375" cy="533728"/>
            </a:xfrm>
          </p:grpSpPr>
          <p:sp>
            <p:nvSpPr>
              <p:cNvPr id="28" name="이등변 삼각형 27"/>
              <p:cNvSpPr/>
              <p:nvPr/>
            </p:nvSpPr>
            <p:spPr>
              <a:xfrm>
                <a:off x="1752600" y="3565526"/>
                <a:ext cx="619125" cy="533728"/>
              </a:xfrm>
              <a:prstGeom prst="triangle">
                <a:avLst>
                  <a:gd name="adj" fmla="val 54615"/>
                </a:avLst>
              </a:prstGeom>
              <a:solidFill>
                <a:srgbClr val="2E00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9" name="이등변 삼각형 28"/>
              <p:cNvSpPr/>
              <p:nvPr/>
            </p:nvSpPr>
            <p:spPr>
              <a:xfrm>
                <a:off x="1657350" y="3565526"/>
                <a:ext cx="619125" cy="533728"/>
              </a:xfrm>
              <a:prstGeom prst="triangle">
                <a:avLst>
                  <a:gd name="adj" fmla="val 54615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3697253" y="3605931"/>
              <a:ext cx="411977" cy="7220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000" spc="50" dirty="0">
                  <a:ln w="127000">
                    <a:noFill/>
                  </a:ln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1</a:t>
              </a:r>
              <a:endParaRPr lang="ko-KR" altLang="en-US" sz="3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24887"/>
            <a:ext cx="7439027" cy="910003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전문적 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데이터분석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프로그래밍 위한 </a:t>
            </a:r>
            <a:b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기본적인 파이썬 프로그래밍 학습</a:t>
            </a:r>
          </a:p>
        </p:txBody>
      </p:sp>
    </p:spTree>
    <p:extLst>
      <p:ext uri="{BB962C8B-B14F-4D97-AF65-F5344CB8AC3E}">
        <p14:creationId xmlns:p14="http://schemas.microsoft.com/office/powerpoint/2010/main" val="34524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강의 소개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라이브러리 활용 방법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2265044" y="3149432"/>
            <a:ext cx="4515485" cy="902645"/>
            <a:chOff x="1129333" y="3625378"/>
            <a:chExt cx="4515485" cy="902645"/>
          </a:xfrm>
        </p:grpSpPr>
        <p:grpSp>
          <p:nvGrpSpPr>
            <p:cNvPr id="31" name="그룹 30"/>
            <p:cNvGrpSpPr/>
            <p:nvPr/>
          </p:nvGrpSpPr>
          <p:grpSpPr>
            <a:xfrm>
              <a:off x="1129333" y="3625378"/>
              <a:ext cx="1997710" cy="902645"/>
              <a:chOff x="1669731" y="3625378"/>
              <a:chExt cx="1997710" cy="902645"/>
            </a:xfrm>
          </p:grpSpPr>
          <p:sp>
            <p:nvSpPr>
              <p:cNvPr id="38" name="모서리가 둥근 직사각형 37"/>
              <p:cNvSpPr/>
              <p:nvPr/>
            </p:nvSpPr>
            <p:spPr>
              <a:xfrm>
                <a:off x="1669731" y="3625378"/>
                <a:ext cx="1997710" cy="902645"/>
              </a:xfrm>
              <a:prstGeom prst="roundRect">
                <a:avLst/>
              </a:prstGeom>
              <a:solidFill>
                <a:srgbClr val="2A00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en-US" altLang="ko-KR" sz="2000" spc="-1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1925690" y="3838545"/>
                <a:ext cx="1485791" cy="4001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2000" spc="-100" dirty="0" err="1">
                    <a:ln>
                      <a:solidFill>
                        <a:schemeClr val="accent1">
                          <a:shade val="50000"/>
                          <a:alpha val="1000"/>
                        </a:schemeClr>
                      </a:solidFill>
                    </a:ln>
                    <a:solidFill>
                      <a:schemeClr val="bg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Scikit</a:t>
                </a:r>
                <a:r>
                  <a:rPr lang="en-US" altLang="ko-KR" sz="2000" spc="-100" dirty="0">
                    <a:ln>
                      <a:solidFill>
                        <a:schemeClr val="accent1">
                          <a:shade val="50000"/>
                          <a:alpha val="1000"/>
                        </a:schemeClr>
                      </a:solidFill>
                    </a:ln>
                    <a:solidFill>
                      <a:schemeClr val="bg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-learn</a:t>
                </a:r>
                <a:endParaRPr lang="ko-KR" altLang="en-US" sz="2000" spc="-1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3647108" y="3625378"/>
              <a:ext cx="1997710" cy="902645"/>
              <a:chOff x="3762056" y="3625378"/>
              <a:chExt cx="1997710" cy="902645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3762056" y="3625378"/>
                <a:ext cx="1997710" cy="902645"/>
              </a:xfrm>
              <a:prstGeom prst="roundRect">
                <a:avLst/>
              </a:prstGeom>
              <a:solidFill>
                <a:srgbClr val="2A00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en-US" altLang="ko-KR" sz="2000" spc="-1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028627" y="3838545"/>
                <a:ext cx="1464568" cy="4001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2000" spc="-100" dirty="0" err="1">
                    <a:ln>
                      <a:solidFill>
                        <a:schemeClr val="accent1">
                          <a:shade val="50000"/>
                          <a:alpha val="1000"/>
                        </a:schemeClr>
                      </a:solidFill>
                    </a:ln>
                    <a:solidFill>
                      <a:schemeClr val="bg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Tensorflow</a:t>
                </a:r>
                <a:endParaRPr lang="ko-KR" altLang="en-US" sz="2000" spc="-1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24887"/>
            <a:ext cx="7439027" cy="910003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전문적 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인공지능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프로그래밍 위한 </a:t>
            </a:r>
            <a:b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기본적인 파이썬 프로그래밍 학습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504450" y="1448529"/>
            <a:ext cx="548144" cy="585001"/>
            <a:chOff x="3571875" y="3565526"/>
            <a:chExt cx="714375" cy="762409"/>
          </a:xfrm>
        </p:grpSpPr>
        <p:grpSp>
          <p:nvGrpSpPr>
            <p:cNvPr id="19" name="그룹 18"/>
            <p:cNvGrpSpPr/>
            <p:nvPr/>
          </p:nvGrpSpPr>
          <p:grpSpPr>
            <a:xfrm>
              <a:off x="3571875" y="3565526"/>
              <a:ext cx="714375" cy="533728"/>
              <a:chOff x="1657350" y="3565526"/>
              <a:chExt cx="714375" cy="533728"/>
            </a:xfrm>
          </p:grpSpPr>
          <p:sp>
            <p:nvSpPr>
              <p:cNvPr id="21" name="이등변 삼각형 20"/>
              <p:cNvSpPr/>
              <p:nvPr/>
            </p:nvSpPr>
            <p:spPr>
              <a:xfrm>
                <a:off x="1752600" y="3565526"/>
                <a:ext cx="619125" cy="533728"/>
              </a:xfrm>
              <a:prstGeom prst="triangle">
                <a:avLst>
                  <a:gd name="adj" fmla="val 54615"/>
                </a:avLst>
              </a:prstGeom>
              <a:solidFill>
                <a:srgbClr val="2E00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" name="이등변 삼각형 21"/>
              <p:cNvSpPr/>
              <p:nvPr/>
            </p:nvSpPr>
            <p:spPr>
              <a:xfrm>
                <a:off x="1657350" y="3565526"/>
                <a:ext cx="619125" cy="533728"/>
              </a:xfrm>
              <a:prstGeom prst="triangle">
                <a:avLst>
                  <a:gd name="adj" fmla="val 54615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3630401" y="3605931"/>
              <a:ext cx="545681" cy="7220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000" spc="50" dirty="0">
                  <a:ln w="127000">
                    <a:noFill/>
                  </a:ln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92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교재 학습 내용 구성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섹션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절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206500" y="2069405"/>
            <a:ext cx="2211386" cy="1016000"/>
            <a:chOff x="1485900" y="3568700"/>
            <a:chExt cx="2211386" cy="1016000"/>
          </a:xfrm>
        </p:grpSpPr>
        <p:sp>
          <p:nvSpPr>
            <p:cNvPr id="3" name="갈매기형 수장 2"/>
            <p:cNvSpPr/>
            <p:nvPr/>
          </p:nvSpPr>
          <p:spPr>
            <a:xfrm>
              <a:off x="1485900" y="3568700"/>
              <a:ext cx="2211386" cy="1016000"/>
            </a:xfrm>
            <a:prstGeom prst="chevron">
              <a:avLst>
                <a:gd name="adj" fmla="val 3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en-US" altLang="ko-KR" sz="20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031183" y="3838545"/>
              <a:ext cx="112082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문법 내용</a:t>
              </a:r>
              <a:endPara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207848" y="2069405"/>
            <a:ext cx="2634152" cy="1016000"/>
            <a:chOff x="3487248" y="3568700"/>
            <a:chExt cx="2634152" cy="1016000"/>
          </a:xfrm>
        </p:grpSpPr>
        <p:sp>
          <p:nvSpPr>
            <p:cNvPr id="21" name="갈매기형 수장 20"/>
            <p:cNvSpPr/>
            <p:nvPr/>
          </p:nvSpPr>
          <p:spPr>
            <a:xfrm>
              <a:off x="3487248" y="3568700"/>
              <a:ext cx="2634152" cy="1016000"/>
            </a:xfrm>
            <a:prstGeom prst="chevron">
              <a:avLst>
                <a:gd name="adj" fmla="val 2875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en-US" altLang="ko-KR" sz="20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029185" y="3838545"/>
              <a:ext cx="1611339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코딩 실습 예제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657362" y="2069405"/>
            <a:ext cx="2211386" cy="1016000"/>
            <a:chOff x="5936762" y="3568700"/>
            <a:chExt cx="2211386" cy="1016000"/>
          </a:xfrm>
        </p:grpSpPr>
        <p:sp>
          <p:nvSpPr>
            <p:cNvPr id="24" name="갈매기형 수장 23"/>
            <p:cNvSpPr/>
            <p:nvPr/>
          </p:nvSpPr>
          <p:spPr>
            <a:xfrm>
              <a:off x="5936762" y="3568700"/>
              <a:ext cx="2211386" cy="1016000"/>
            </a:xfrm>
            <a:prstGeom prst="chevron">
              <a:avLst>
                <a:gd name="adj" fmla="val 275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en-US" altLang="ko-KR" sz="20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430749" y="3823157"/>
              <a:ext cx="1223412" cy="430887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중간 점검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3263428"/>
            <a:ext cx="7086124" cy="2486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 랩</a:t>
            </a:r>
          </a:p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학습내용 점검</a:t>
            </a:r>
          </a:p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도전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!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85176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5940</TotalTime>
  <Words>978</Words>
  <Application>Microsoft Office PowerPoint</Application>
  <PresentationFormat>와이드스크린</PresentationFormat>
  <Paragraphs>217</Paragraphs>
  <Slides>23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강원교육튼튼</vt:lpstr>
      <vt:lpstr>맑은 고딕</vt:lpstr>
      <vt:lpstr>Noto Sans CJK KR Bold</vt:lpstr>
      <vt:lpstr>Noto Sans CJK KR Regular</vt:lpstr>
      <vt:lpstr>에스코어 드림 4 Regular</vt:lpstr>
      <vt:lpstr>Arial</vt:lpstr>
      <vt:lpstr>Noto Sans KR Black</vt:lpstr>
      <vt:lpstr>Tahoma</vt:lpstr>
      <vt:lpstr>Noto Sans CJK KR Black</vt:lpstr>
      <vt:lpstr>Noto Sans CJK KR Medium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 </cp:lastModifiedBy>
  <cp:revision>374</cp:revision>
  <dcterms:created xsi:type="dcterms:W3CDTF">2020-07-21T20:23:05Z</dcterms:created>
  <dcterms:modified xsi:type="dcterms:W3CDTF">2023-03-01T06:45:51Z</dcterms:modified>
</cp:coreProperties>
</file>