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518" r:id="rId2"/>
    <p:sldId id="1497" r:id="rId3"/>
    <p:sldId id="1546" r:id="rId4"/>
    <p:sldId id="1662" r:id="rId5"/>
    <p:sldId id="1721" r:id="rId6"/>
    <p:sldId id="1730" r:id="rId7"/>
    <p:sldId id="1722" r:id="rId8"/>
    <p:sldId id="1723" r:id="rId9"/>
    <p:sldId id="1724" r:id="rId10"/>
    <p:sldId id="1725" r:id="rId11"/>
    <p:sldId id="1727" r:id="rId12"/>
    <p:sldId id="1728" r:id="rId13"/>
    <p:sldId id="1729" r:id="rId14"/>
    <p:sldId id="1731" r:id="rId15"/>
    <p:sldId id="1732" r:id="rId16"/>
    <p:sldId id="1738" r:id="rId17"/>
    <p:sldId id="1733" r:id="rId18"/>
    <p:sldId id="1734" r:id="rId19"/>
    <p:sldId id="1735" r:id="rId20"/>
    <p:sldId id="1736" r:id="rId21"/>
    <p:sldId id="1737" r:id="rId22"/>
    <p:sldId id="1739" r:id="rId23"/>
    <p:sldId id="1571" r:id="rId24"/>
    <p:sldId id="1717" r:id="rId25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0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  <p15:guide id="10" orient="horz" pos="1684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8DAC"/>
    <a:srgbClr val="6600CC"/>
    <a:srgbClr val="FEFEFE"/>
    <a:srgbClr val="2A007A"/>
    <a:srgbClr val="006601"/>
    <a:srgbClr val="D9D9D9"/>
    <a:srgbClr val="39AD73"/>
    <a:srgbClr val="F9D9C5"/>
    <a:srgbClr val="2B004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774"/>
      </p:cViewPr>
      <p:guideLst>
        <p:guide pos="6108"/>
        <p:guide orient="horz" pos="572"/>
        <p:guide orient="horz" pos="1139"/>
        <p:guide orient="horz" pos="867"/>
        <p:guide orient="horz" pos="3997"/>
        <p:guide orient="horz" pos="1049"/>
        <p:guide orient="horz" pos="1684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671C5B58-FC4B-43FE-918F-93B4294EC36F}"/>
    <pc:docChg chg="custSel modMainMaster">
      <pc:chgData name=" " userId="f1cac8d9-9172-4d6c-9b10-74cb51d57900" providerId="ADAL" clId="{671C5B58-FC4B-43FE-918F-93B4294EC36F}" dt="2023-03-01T07:19:42.660" v="2" actId="478"/>
      <pc:docMkLst>
        <pc:docMk/>
      </pc:docMkLst>
      <pc:sldMasterChg chg="delSp modSldLayout">
        <pc:chgData name=" " userId="f1cac8d9-9172-4d6c-9b10-74cb51d57900" providerId="ADAL" clId="{671C5B58-FC4B-43FE-918F-93B4294EC36F}" dt="2023-03-01T07:19:42.660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671C5B58-FC4B-43FE-918F-93B4294EC36F}" dt="2023-03-01T07:19:38.773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671C5B58-FC4B-43FE-918F-93B4294EC36F}" dt="2023-03-01T07:19:40.851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671C5B58-FC4B-43FE-918F-93B4294EC36F}" dt="2023-03-01T07:19:40.851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671C5B58-FC4B-43FE-918F-93B4294EC36F}" dt="2023-03-01T07:19:42.660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671C5B58-FC4B-43FE-918F-93B4294EC36F}" dt="2023-03-01T07:19:42.660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599F3891-EC0C-4828-B95A-7490D465E27D}"/>
    <pc:docChg chg="modSld">
      <pc:chgData name=" " userId="f1cac8d9-9172-4d6c-9b10-74cb51d57900" providerId="ADAL" clId="{599F3891-EC0C-4828-B95A-7490D465E27D}" dt="2023-03-01T07:06:27.366" v="15" actId="20577"/>
      <pc:docMkLst>
        <pc:docMk/>
      </pc:docMkLst>
      <pc:sldChg chg="modSp">
        <pc:chgData name=" " userId="f1cac8d9-9172-4d6c-9b10-74cb51d57900" providerId="ADAL" clId="{599F3891-EC0C-4828-B95A-7490D465E27D}" dt="2023-03-01T07:05:57.185" v="14" actId="6549"/>
        <pc:sldMkLst>
          <pc:docMk/>
          <pc:sldMk cId="4235772196" sldId="1734"/>
        </pc:sldMkLst>
        <pc:spChg chg="mod">
          <ac:chgData name=" " userId="f1cac8d9-9172-4d6c-9b10-74cb51d57900" providerId="ADAL" clId="{599F3891-EC0C-4828-B95A-7490D465E27D}" dt="2023-03-01T07:05:57.185" v="14" actId="6549"/>
          <ac:spMkLst>
            <pc:docMk/>
            <pc:sldMk cId="4235772196" sldId="1734"/>
            <ac:spMk id="6" creationId="{00000000-0000-0000-0000-000000000000}"/>
          </ac:spMkLst>
        </pc:spChg>
      </pc:sldChg>
      <pc:sldChg chg="modSp">
        <pc:chgData name=" " userId="f1cac8d9-9172-4d6c-9b10-74cb51d57900" providerId="ADAL" clId="{599F3891-EC0C-4828-B95A-7490D465E27D}" dt="2023-03-01T07:06:27.366" v="15" actId="20577"/>
        <pc:sldMkLst>
          <pc:docMk/>
          <pc:sldMk cId="3979878945" sldId="1737"/>
        </pc:sldMkLst>
        <pc:spChg chg="mod">
          <ac:chgData name=" " userId="f1cac8d9-9172-4d6c-9b10-74cb51d57900" providerId="ADAL" clId="{599F3891-EC0C-4828-B95A-7490D465E27D}" dt="2023-03-01T07:06:27.366" v="15" actId="20577"/>
          <ac:spMkLst>
            <pc:docMk/>
            <pc:sldMk cId="3979878945" sldId="1737"/>
            <ac:spMk id="16" creationId="{7F614038-CA5E-4515-AC9B-1A9E8B5D39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8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5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4" y="227279"/>
            <a:ext cx="2842790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2779422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논리 자료와 다양한 연산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10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논리 자료와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연산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연산을 이용한 비만도 측정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BMI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기준과 관계 연산 표현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23453"/>
              </p:ext>
            </p:extLst>
          </p:nvPr>
        </p:nvGraphicFramePr>
        <p:xfrm>
          <a:off x="663572" y="2113037"/>
          <a:ext cx="6100085" cy="272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관계 연산 표현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(BMI)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40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고도 비만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40 &lt;=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bmi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35 ~ 39.9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중등도 비만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35 &lt;=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bmi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&lt; 40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 ~ 34.9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비만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 &lt;=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bmi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&lt; 35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25 ~ 29.9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과체중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25 &lt;=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bmi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&lt; 30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18.5 ~ 24.9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18.5 &lt;=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bmi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&lt; 25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18.5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저체중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bmi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&lt; 18.5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77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연산을 이용한 비만도 측정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8"/>
            <a:ext cx="8906786" cy="3347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h, w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당신의 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(cm)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몸무게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(kg)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).split()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height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float(h)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weight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float(w)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bmi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weight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(height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:%6.1f(cm),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몸무게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:%5.1f(km), BMI:%5.1f’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(height, weight,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bmi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‘{}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고도 비만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bmi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‘{}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중등도 비만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bmi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‘{}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비만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bmi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‘{}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과체중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bmi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‘{}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정상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18.5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bmi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‘{}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저체중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bmi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18.5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3" y="1675857"/>
            <a:ext cx="890678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키와 몸무게로 비만도 지수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BMI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판정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71972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연산을 이용한 비만도 측정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3272" y="1690240"/>
            <a:ext cx="8893178" cy="280918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당신의 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(cm)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몸무게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(kg)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171.2 67.5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171.2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(cm),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몸무게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67.5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(kg), BMI: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23.0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고도 비만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중등도 비만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비만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과체중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저체중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3273" y="1690240"/>
            <a:ext cx="657227" cy="280918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2919209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80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연산을 이용한 전기 기본 요금 계산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값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True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False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각각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산술 연산에 활용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572" y="2143322"/>
            <a:ext cx="7808916" cy="1813140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 anchor="ctr">
            <a:noAutofit/>
          </a:bodyPr>
          <a:lstStyle/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우리나라 가정용 전기 요금은 누진제이며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전기 사용량에 따라 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기본요금이 부과된다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가정의 전기 사용량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(kWh)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입력 받아 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요금을 출력하는 프로그램을 작성하자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누진제의 어느 구간에 속하는지 알려면 변수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개에 저장한 후 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연산식을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사용해야 한다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47588"/>
              </p:ext>
            </p:extLst>
          </p:nvPr>
        </p:nvGraphicFramePr>
        <p:xfrm>
          <a:off x="663572" y="4538133"/>
          <a:ext cx="4001561" cy="1575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기본요금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원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호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200kWh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이하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730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201 ~ 400kWh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1,260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400kWh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초과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6,060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963851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730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less200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1260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less400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6060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greater400</a:t>
            </a:r>
            <a:endParaRPr lang="ko-KR" altLang="en-US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04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연산을 이용한 전기 기본 요금 계산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9"/>
            <a:ext cx="10115740" cy="2404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usage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float(input(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가정의 전기 사용량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(kWh)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less200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usage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less400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200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usage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greater400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400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usage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base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less200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1260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less400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6060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greater400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전기 사용량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(kw): %d,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기본 요금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 %d’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(usage, base))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1675857"/>
            <a:ext cx="10115739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전기 사용량의 기본 요금 계산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051578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4520528"/>
            <a:ext cx="10115740" cy="108798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가정의 전기 사용량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(kWh)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 사용량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(kw):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요금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730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4520528"/>
            <a:ext cx="657227" cy="108798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888892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22575" y="4741352"/>
            <a:ext cx="5018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가정의 전기 사용량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(kWh)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450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 사용량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(kw):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요금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6060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143065" y="4680318"/>
            <a:ext cx="0" cy="7767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6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검사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단어를 표준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2386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단어가 지금까지 배운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키워드인지를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검사해 결과를 출력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273318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914163"/>
            <a:ext cx="10115740" cy="136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inkey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input(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배운 파이썬 키워드를 입력하세요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inkey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‘key’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keywords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‘False’, ‘True’, ‘and’, ‘in’, ‘is’, ‘not’, ‘or’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입력단어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키워드인가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{}’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.format(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inkey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inkey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keywords))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2509571"/>
            <a:ext cx="10115739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56953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멤버십 검사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배운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 검사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051578" y="255547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4332270"/>
            <a:ext cx="10115740" cy="108798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배운 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키워드를 입력하세요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and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단어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키워드인가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True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3" y="4332270"/>
            <a:ext cx="657227" cy="108798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70063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09237" y="4553093"/>
            <a:ext cx="5018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배운 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키워드를 입력하세요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단어 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키워드인가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False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29727" y="4437657"/>
            <a:ext cx="0" cy="7767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7158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2582321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논리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30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논리곱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&amp;,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논리합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|,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배타적 논리합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^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 논리 연산 이해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46244"/>
              </p:ext>
            </p:extLst>
          </p:nvPr>
        </p:nvGraphicFramePr>
        <p:xfrm>
          <a:off x="663572" y="2113037"/>
          <a:ext cx="8537209" cy="272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76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연산식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진수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128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64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32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16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8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23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23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2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진수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00010111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57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57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진수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00111001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&amp;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17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비트가 모두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이면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|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63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비트가 하나라도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이면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^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46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두 비트가 다르면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같으면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30CF1E6-AE4D-4E79-B02F-AAE164BD427E}"/>
              </a:ext>
            </a:extLst>
          </p:cNvPr>
          <p:cNvSpPr/>
          <p:nvPr/>
        </p:nvSpPr>
        <p:spPr>
          <a:xfrm>
            <a:off x="4062046" y="2889737"/>
            <a:ext cx="316523" cy="11136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4BB9F5-870B-47AD-873E-B18A4E6B23B2}"/>
              </a:ext>
            </a:extLst>
          </p:cNvPr>
          <p:cNvSpPr/>
          <p:nvPr/>
        </p:nvSpPr>
        <p:spPr>
          <a:xfrm>
            <a:off x="6107724" y="2883166"/>
            <a:ext cx="316523" cy="11136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6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논리곱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&amp;,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논리합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|,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배타적 논리합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^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5138" y="1679804"/>
            <a:ext cx="7697350" cy="3269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a, 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57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{0:2d},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00010111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{0:2d},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00111001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{0:2d},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 &amp; b))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00010001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{0:2d},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 | b))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00111111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{0:2d},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 ^ b))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00101110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26496" y="2208613"/>
            <a:ext cx="141862" cy="24037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58839" y="2448985"/>
            <a:ext cx="927360" cy="24037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58839" y="2918358"/>
            <a:ext cx="927360" cy="24037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4241" y="3444287"/>
            <a:ext cx="901957" cy="24037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58839" y="3925397"/>
            <a:ext cx="927360" cy="24037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1539" y="4414188"/>
            <a:ext cx="914660" cy="24037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77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논리곱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&amp;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특정 비트의 값 알아내기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마스크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(mask):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원하는 특정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비트를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모두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2386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&amp; mask, a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특정 비트 값만을 뽑아냄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36050"/>
            <a:ext cx="7424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&amp; mask(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비트만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):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특정 비트 값만 표시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mask = 0b1111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가장 오른쪽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추출해 내는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마스크로 사용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32001"/>
              </p:ext>
            </p:extLst>
          </p:nvPr>
        </p:nvGraphicFramePr>
        <p:xfrm>
          <a:off x="1405648" y="3808999"/>
          <a:ext cx="7034540" cy="41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2330" y="3825154"/>
            <a:ext cx="4303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a: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38021"/>
              </p:ext>
            </p:extLst>
          </p:nvPr>
        </p:nvGraphicFramePr>
        <p:xfrm>
          <a:off x="1405648" y="4445514"/>
          <a:ext cx="7034540" cy="41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7047" y="4461669"/>
            <a:ext cx="8986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mask: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90981"/>
              </p:ext>
            </p:extLst>
          </p:nvPr>
        </p:nvGraphicFramePr>
        <p:xfrm>
          <a:off x="1405648" y="5338193"/>
          <a:ext cx="7034540" cy="41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X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4471" y="5354349"/>
            <a:ext cx="12711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 &amp; mask: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05648" y="5105400"/>
            <a:ext cx="7034540" cy="0"/>
          </a:xfrm>
          <a:prstGeom prst="line">
            <a:avLst/>
          </a:prstGeom>
          <a:ln w="12700">
            <a:solidFill>
              <a:srgbClr val="9B8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아래쪽 화살표 5"/>
          <p:cNvSpPr/>
          <p:nvPr/>
        </p:nvSpPr>
        <p:spPr>
          <a:xfrm>
            <a:off x="3318933" y="4949638"/>
            <a:ext cx="330200" cy="35896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5397318" y="4949638"/>
            <a:ext cx="330200" cy="358964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2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논리 자료와 </a:t>
            </a:r>
            <a:r>
              <a:rPr lang="en-US" altLang="ko-KR" dirty="0"/>
              <a:t>bool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관계 연산자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비트 논리 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69" y="4617290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논리 자료를 활용할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관계 연산자와 비트 논리 연산자를 활용할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비트 배타적 논리합 </a:t>
            </a:r>
            <a:r>
              <a:rPr lang="en-US" altLang="ko-KR" sz="2200" dirty="0"/>
              <a:t>^</a:t>
            </a:r>
            <a:r>
              <a:rPr lang="ko-KR" altLang="en-US" sz="2200" dirty="0"/>
              <a:t>을 사용하여 암호화를 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3" y="3855053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논리곱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&amp;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특정 비트의 값 알아내기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80449"/>
            <a:ext cx="10115740" cy="136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 하나를 입력하세요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mask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0b1111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0xf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도 가능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{0}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진수로는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{0:b}’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.format(a))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가장 오른쪽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비트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{0:04b}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정수로는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.format(a &amp; mask))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1675857"/>
            <a:ext cx="10115739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연산자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정수의 특정 비트 알아내기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051578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3498556"/>
            <a:ext cx="10115740" cy="108798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하나를 입력하세요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195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진수로는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11000011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오른쪽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0011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정수로는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3273" y="3498556"/>
            <a:ext cx="657227" cy="108798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86692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09237" y="3586303"/>
            <a:ext cx="5018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하나를 입력하세요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진수로는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111001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오른쪽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1001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정수로는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6029727" y="3603943"/>
            <a:ext cx="0" cy="7767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배타적 논리합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^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사용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암호화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 배타적 논리합 특성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23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 ^ a == 0,    a ^ 0 == a,    a ^ -1 == ~a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 ^ b == b ^ a,     (a ^ b) ^ c == a ^ (b  ^ C)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 ^ b) ^ b == a ^ (b ^ b) == a ^ 0 == a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22FBC50-8622-41CF-97C5-2965946CE150}"/>
              </a:ext>
            </a:extLst>
          </p:cNvPr>
          <p:cNvSpPr/>
          <p:nvPr/>
        </p:nvSpPr>
        <p:spPr>
          <a:xfrm>
            <a:off x="904873" y="3680401"/>
            <a:ext cx="4307989" cy="1604636"/>
          </a:xfrm>
          <a:prstGeom prst="wedgeRectCallout">
            <a:avLst>
              <a:gd name="adj1" fmla="val -16446"/>
              <a:gd name="adj2" fmla="val 50083"/>
            </a:avLst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(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orgPwd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^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keyMask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^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keyMask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 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orgPwd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^ (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keyMask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^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keyMask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 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orgPwd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^ 0</a:t>
            </a:r>
          </a:p>
          <a:p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 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orgPwd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87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배타적 논리합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^ </a:t>
            </a:r>
            <a:r>
              <a:rPr lang="ko-KR" altLang="en-US" sz="2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9"/>
            <a:ext cx="10115740" cy="2404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orgPwd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‘ID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 사용할 여덟 자리의 정수를 입력하세요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keyMask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27182818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키로 사용할 정수 하나를 저장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encPwd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orgPwd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^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keyMask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ID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를 암호화시켜 저장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ID: %d’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orgPwd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암호화해 저장된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ID: %d’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encPwd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inPwd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로그인할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를 입력하세요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result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encPwd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^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keyMask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키로 암호화된 것을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복호화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로그인 성공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inPwd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result))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3" y="1675857"/>
            <a:ext cx="10115739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배타적 논리합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^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암호화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051578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4520528"/>
            <a:ext cx="10115740" cy="181405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사용할 여덟 자리의 정수를 입력하세요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87652877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87652877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암호화해 저장된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78101743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로그인할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87652877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성공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True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4520528"/>
            <a:ext cx="657227" cy="181405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25193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25283" y="4542372"/>
            <a:ext cx="50187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사용할 여덟 자리의 정수를 입력하세요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45678298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45678298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암호화해 저장된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52836408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로그인할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456789299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성공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False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43065" y="4680318"/>
            <a:ext cx="0" cy="14784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C1C6BDFF-591B-4DC1-B19C-690F9AA1F089}"/>
              </a:ext>
            </a:extLst>
          </p:cNvPr>
          <p:cNvSpPr/>
          <p:nvPr/>
        </p:nvSpPr>
        <p:spPr>
          <a:xfrm>
            <a:off x="7421214" y="2707342"/>
            <a:ext cx="3137371" cy="1253656"/>
          </a:xfrm>
          <a:prstGeom prst="wedgeRectCallout">
            <a:avLst>
              <a:gd name="adj1" fmla="val -68509"/>
              <a:gd name="adj2" fmla="val 60058"/>
            </a:avLst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(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orgPwd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^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keyMask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^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keyMask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 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orgPwd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^ (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keyMask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^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keyMask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 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orgPwd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^ 0</a:t>
            </a:r>
          </a:p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  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orgPwd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7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논리 자료와 </a:t>
            </a:r>
            <a:r>
              <a:rPr lang="en-US" altLang="ko-KR" dirty="0"/>
              <a:t>bool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True False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논리 함수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bool()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관계 연산자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&lt;  &lt;=  &gt;  &gt;=  ==  !=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비트 논리 연산자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&amp;    </a:t>
            </a:r>
            <a:r>
              <a:rPr lang="ko-KR" altLang="en-US" dirty="0">
                <a:solidFill>
                  <a:srgbClr val="6D0DCF"/>
                </a:solidFill>
              </a:rPr>
              <a:t>비트 마스크에 활용</a:t>
            </a:r>
            <a:endParaRPr lang="en-US" altLang="ko-KR" dirty="0">
              <a:solidFill>
                <a:srgbClr val="6D0DCF"/>
              </a:solidFill>
            </a:endParaRPr>
          </a:p>
          <a:p>
            <a:r>
              <a:rPr lang="en-US" altLang="ko-KR" dirty="0"/>
              <a:t>… |</a:t>
            </a:r>
          </a:p>
          <a:p>
            <a:r>
              <a:rPr lang="en-US" altLang="ko-KR" dirty="0"/>
              <a:t>… ^    </a:t>
            </a:r>
            <a:r>
              <a:rPr lang="ko-KR" altLang="en-US" dirty="0">
                <a:solidFill>
                  <a:srgbClr val="6D0DCF"/>
                </a:solidFill>
              </a:rPr>
              <a:t>암호화 수행</a:t>
            </a:r>
          </a:p>
        </p:txBody>
      </p:sp>
    </p:spTree>
    <p:extLst>
      <p:ext uri="{BB962C8B-B14F-4D97-AF65-F5344CB8AC3E}">
        <p14:creationId xmlns:p14="http://schemas.microsoft.com/office/powerpoint/2010/main" val="39231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2510602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논리 자료와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bool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자료형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논리 유형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bool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bool(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값으로 참과 거짓을 의미하는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True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False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키워드로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bool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541293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bool(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127414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논리 값을 각각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1(True)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0(False)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반환</a:t>
            </a:r>
          </a:p>
        </p:txBody>
      </p:sp>
    </p:spTree>
    <p:extLst>
      <p:ext uri="{BB962C8B-B14F-4D97-AF65-F5344CB8AC3E}">
        <p14:creationId xmlns:p14="http://schemas.microsoft.com/office/powerpoint/2010/main" val="426550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논리 유형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bool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bool(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5138" y="1676179"/>
            <a:ext cx="7697350" cy="1403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(True, False)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True, False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type(True)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‘bool’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5138" y="3160060"/>
            <a:ext cx="7697350" cy="1479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bool(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bool(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0,0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bool(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(False, False, False)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bool(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bool(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bool(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(True, True, True)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5138" y="4719919"/>
            <a:ext cx="7697350" cy="887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(True),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(False)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92253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3120201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04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5138" y="2068059"/>
            <a:ext cx="7697350" cy="1749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‘\O’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(True, True)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&gt;=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(True, True)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5138" y="3932933"/>
            <a:ext cx="7697350" cy="2308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(False, True)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(False, True)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(False, False)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!=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(True, True)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&gt;   &lt;    &gt;=    &lt;=    ==    !=</a:t>
            </a:r>
          </a:p>
        </p:txBody>
      </p:sp>
    </p:spTree>
    <p:extLst>
      <p:ext uri="{BB962C8B-B14F-4D97-AF65-F5344CB8AC3E}">
        <p14:creationId xmlns:p14="http://schemas.microsoft.com/office/powerpoint/2010/main" val="14823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대소 비교 관계 연산자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169"/>
              </p:ext>
            </p:extLst>
          </p:nvPr>
        </p:nvGraphicFramePr>
        <p:xfrm>
          <a:off x="663573" y="2113037"/>
          <a:ext cx="9891376" cy="317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연산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문자열 관계 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&gt;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&gt;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크다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(greater than).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사전 순서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(lexicographically)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에서 뒤에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코드 값이 크다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&gt;=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&gt;=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크거나 같다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(greater  than or equal to).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사전 순서에서 뒤에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코드 값이 크다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)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있거나 동일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&lt;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&lt;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작다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(lesser  than)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사전 순서에서 앞에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코드 값이 작다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&lt;=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&lt;=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작거나 같다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(less than or equal to).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사전 순서에서 앞에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코드 값이 작다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)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있거나 동일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==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==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같다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(equal to).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사전 순서에서 동일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!=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!=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다르다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(not equal to).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사전 순서와 다름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관계 연산을 이용한 비만도 측정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체질량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지수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(BMI: Body Mass Index)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(m),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체중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킬로그램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(kg)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76391"/>
            <a:ext cx="7137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BMI =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 / t</a:t>
            </a:r>
            <a:r>
              <a:rPr lang="en-US" altLang="ko-KR" sz="2000" spc="-100" baseline="30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여기서 키의 단위가 센티미터라면 계산식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 / (t/100)</a:t>
            </a:r>
            <a:r>
              <a:rPr lang="en-US" altLang="ko-KR" sz="2000" spc="-100" baseline="30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293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7519</TotalTime>
  <Words>1918</Words>
  <Application>Microsoft Office PowerPoint</Application>
  <PresentationFormat>와이드스크린</PresentationFormat>
  <Paragraphs>379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532</cp:revision>
  <dcterms:created xsi:type="dcterms:W3CDTF">2020-07-21T20:23:05Z</dcterms:created>
  <dcterms:modified xsi:type="dcterms:W3CDTF">2023-03-01T07:19:50Z</dcterms:modified>
</cp:coreProperties>
</file>