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518" r:id="rId2"/>
    <p:sldId id="1740" r:id="rId3"/>
    <p:sldId id="1811" r:id="rId4"/>
    <p:sldId id="1546" r:id="rId5"/>
    <p:sldId id="1782" r:id="rId6"/>
    <p:sldId id="1783" r:id="rId7"/>
    <p:sldId id="1784" r:id="rId8"/>
    <p:sldId id="1785" r:id="rId9"/>
    <p:sldId id="1786" r:id="rId10"/>
    <p:sldId id="1787" r:id="rId11"/>
    <p:sldId id="1789" r:id="rId12"/>
    <p:sldId id="1790" r:id="rId13"/>
    <p:sldId id="1791" r:id="rId14"/>
    <p:sldId id="1792" r:id="rId15"/>
    <p:sldId id="1793" r:id="rId16"/>
    <p:sldId id="1794" r:id="rId17"/>
    <p:sldId id="1795" r:id="rId18"/>
    <p:sldId id="1796" r:id="rId19"/>
    <p:sldId id="1797" r:id="rId20"/>
    <p:sldId id="1798" r:id="rId21"/>
    <p:sldId id="1799" r:id="rId22"/>
    <p:sldId id="1800" r:id="rId23"/>
    <p:sldId id="1801" r:id="rId24"/>
    <p:sldId id="1802" r:id="rId25"/>
    <p:sldId id="1803" r:id="rId26"/>
    <p:sldId id="1804" r:id="rId27"/>
    <p:sldId id="1806" r:id="rId28"/>
    <p:sldId id="1805" r:id="rId29"/>
    <p:sldId id="1808" r:id="rId30"/>
    <p:sldId id="1809" r:id="rId31"/>
    <p:sldId id="1813" r:id="rId32"/>
    <p:sldId id="1812" r:id="rId33"/>
    <p:sldId id="1810" r:id="rId34"/>
    <p:sldId id="1807" r:id="rId35"/>
    <p:sldId id="1571" r:id="rId36"/>
    <p:sldId id="1781" r:id="rId37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616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0086"/>
    <a:srgbClr val="8970A8"/>
    <a:srgbClr val="0070C0"/>
    <a:srgbClr val="2B004C"/>
    <a:srgbClr val="6600CC"/>
    <a:srgbClr val="0F77C1"/>
    <a:srgbClr val="006601"/>
    <a:srgbClr val="FEFEFE"/>
    <a:srgbClr val="2A007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50"/>
      </p:cViewPr>
      <p:guideLst>
        <p:guide pos="2955"/>
        <p:guide orient="horz" pos="572"/>
        <p:guide orient="horz" pos="1139"/>
        <p:guide orient="horz" pos="867"/>
        <p:guide orient="horz" pos="3997"/>
        <p:guide orient="horz" pos="1003"/>
        <p:guide orient="horz" pos="1616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71C71C80-2AF6-42D2-A49F-DFCDBEEB3AF9}"/>
    <pc:docChg chg="custSel modSld">
      <pc:chgData name=" " userId="f1cac8d9-9172-4d6c-9b10-74cb51d57900" providerId="ADAL" clId="{71C71C80-2AF6-42D2-A49F-DFCDBEEB3AF9}" dt="2023-03-01T07:25:38.180" v="2" actId="478"/>
      <pc:docMkLst>
        <pc:docMk/>
      </pc:docMkLst>
      <pc:sldChg chg="delSp">
        <pc:chgData name=" " userId="f1cac8d9-9172-4d6c-9b10-74cb51d57900" providerId="ADAL" clId="{71C71C80-2AF6-42D2-A49F-DFCDBEEB3AF9}" dt="2023-03-01T07:25:28.511" v="0" actId="478"/>
        <pc:sldMkLst>
          <pc:docMk/>
          <pc:sldMk cId="3492133660" sldId="1801"/>
        </pc:sldMkLst>
        <pc:spChg chg="del">
          <ac:chgData name=" " userId="f1cac8d9-9172-4d6c-9b10-74cb51d57900" providerId="ADAL" clId="{71C71C80-2AF6-42D2-A49F-DFCDBEEB3AF9}" dt="2023-03-01T07:25:28.511" v="0" actId="478"/>
          <ac:spMkLst>
            <pc:docMk/>
            <pc:sldMk cId="3492133660" sldId="1801"/>
            <ac:spMk id="6" creationId="{00000000-0000-0000-0000-000000000000}"/>
          </ac:spMkLst>
        </pc:spChg>
      </pc:sldChg>
      <pc:sldChg chg="delSp">
        <pc:chgData name=" " userId="f1cac8d9-9172-4d6c-9b10-74cb51d57900" providerId="ADAL" clId="{71C71C80-2AF6-42D2-A49F-DFCDBEEB3AF9}" dt="2023-03-01T07:25:31.020" v="1" actId="478"/>
        <pc:sldMkLst>
          <pc:docMk/>
          <pc:sldMk cId="3048824517" sldId="1804"/>
        </pc:sldMkLst>
        <pc:spChg chg="del">
          <ac:chgData name=" " userId="f1cac8d9-9172-4d6c-9b10-74cb51d57900" providerId="ADAL" clId="{71C71C80-2AF6-42D2-A49F-DFCDBEEB3AF9}" dt="2023-03-01T07:25:31.020" v="1" actId="478"/>
          <ac:spMkLst>
            <pc:docMk/>
            <pc:sldMk cId="3048824517" sldId="1804"/>
            <ac:spMk id="22" creationId="{00000000-0000-0000-0000-000000000000}"/>
          </ac:spMkLst>
        </pc:spChg>
      </pc:sldChg>
      <pc:sldChg chg="delSp">
        <pc:chgData name=" " userId="f1cac8d9-9172-4d6c-9b10-74cb51d57900" providerId="ADAL" clId="{71C71C80-2AF6-42D2-A49F-DFCDBEEB3AF9}" dt="2023-03-01T07:25:38.180" v="2" actId="478"/>
        <pc:sldMkLst>
          <pc:docMk/>
          <pc:sldMk cId="3219393741" sldId="1807"/>
        </pc:sldMkLst>
        <pc:spChg chg="del">
          <ac:chgData name=" " userId="f1cac8d9-9172-4d6c-9b10-74cb51d57900" providerId="ADAL" clId="{71C71C80-2AF6-42D2-A49F-DFCDBEEB3AF9}" dt="2023-03-01T07:25:38.180" v="2" actId="478"/>
          <ac:spMkLst>
            <pc:docMk/>
            <pc:sldMk cId="3219393741" sldId="1807"/>
            <ac:spMk id="31" creationId="{00000000-0000-0000-0000-000000000000}"/>
          </ac:spMkLst>
        </pc:spChg>
      </pc:sldChg>
    </pc:docChg>
  </pc:docChgLst>
  <pc:docChgLst>
    <pc:chgData name=" " userId="f1cac8d9-9172-4d6c-9b10-74cb51d57900" providerId="ADAL" clId="{4EAB093D-75E1-420E-9AFE-A2F82372385B}"/>
    <pc:docChg chg="custSel modMainMaster">
      <pc:chgData name=" " userId="f1cac8d9-9172-4d6c-9b10-74cb51d57900" providerId="ADAL" clId="{4EAB093D-75E1-420E-9AFE-A2F82372385B}" dt="2023-03-01T08:24:07.337" v="2" actId="478"/>
      <pc:docMkLst>
        <pc:docMk/>
      </pc:docMkLst>
      <pc:sldMasterChg chg="delSp modSldLayout">
        <pc:chgData name=" " userId="f1cac8d9-9172-4d6c-9b10-74cb51d57900" providerId="ADAL" clId="{4EAB093D-75E1-420E-9AFE-A2F82372385B}" dt="2023-03-01T08:24:07.337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4EAB093D-75E1-420E-9AFE-A2F82372385B}" dt="2023-03-01T08:24:02.509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4EAB093D-75E1-420E-9AFE-A2F82372385B}" dt="2023-03-01T08:24:05.066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4EAB093D-75E1-420E-9AFE-A2F82372385B}" dt="2023-03-01T08:24:05.066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4EAB093D-75E1-420E-9AFE-A2F82372385B}" dt="2023-03-01T08:24:07.337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4EAB093D-75E1-420E-9AFE-A2F82372385B}" dt="2023-03-01T08:24:07.337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0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1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1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0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292761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01761" y="255648"/>
            <a:ext cx="225479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파이참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설치와 활용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15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파이참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설치와 활용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DFA1AD-1760-4F92-8FBF-A5D971C7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93" y="1592636"/>
            <a:ext cx="4866146" cy="3783697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0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 설치 폴더 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C:\Program Files\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JetBrains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Community Edition 2021.3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D:\PyCharm Community Edition 2021.3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820C43-2ACF-466B-87E1-880BBAD2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2" y="2848772"/>
            <a:ext cx="4165314" cy="323876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02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모두 체크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73A5F-914F-4946-9AFA-6E5A543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3" y="2024902"/>
            <a:ext cx="4375550" cy="340223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48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_x333226864" descr="EMB00012518bc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1606459"/>
            <a:ext cx="3738956" cy="290627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657024536" descr="EMB00012518bc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49" y="1606459"/>
            <a:ext cx="3738956" cy="290627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3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8AE3F2-01EE-4B0F-BDC0-5F4F4F08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87" y="1606084"/>
            <a:ext cx="3901523" cy="303364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35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실행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검색 창에서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712DCF-C04D-408D-8F97-30F7D93A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1" y="2565401"/>
            <a:ext cx="3361117" cy="259827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BA2B04-5B20-4205-A0D1-47824DBB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09" y="2565401"/>
            <a:ext cx="4545014" cy="342899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3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설정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원하는 색상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E98AD6-FB3F-445E-AAE9-A9357BCF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5" y="2138177"/>
            <a:ext cx="4544391" cy="342442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7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D:\2021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PycharmProjects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\python4everyone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2601242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인터프리터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3158336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있는 인터프리터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565608"/>
            <a:ext cx="724284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Version 3.10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2859CC-A111-4BC2-A0EF-DF4D8CB3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39" y="3262957"/>
            <a:ext cx="4162696" cy="3136798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0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자동 생성 파일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 소스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main.py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자동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Shift + F10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5703D-CF49-4696-B6B4-1236DC69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2" y="2433267"/>
            <a:ext cx="6202646" cy="388153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87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기존 파일 복사와 붙이기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탐색기에서 파일 복사 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폴더에 붙이기 가능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현재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오픈된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파일 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1441" y="2466953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ctl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shift + F10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50D31-5B12-4870-8D92-83E66881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21" y="2534094"/>
            <a:ext cx="7326012" cy="3697847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39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통합개발환경 </a:t>
            </a:r>
            <a:r>
              <a:rPr lang="ko-KR" altLang="en-US" dirty="0" err="1"/>
              <a:t>파이참</a:t>
            </a:r>
            <a:r>
              <a:rPr lang="ko-KR" altLang="en-US" dirty="0"/>
              <a:t> 설치와 활용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Lab1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Lab2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Lab3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소스 파일 생성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33D546-5584-4F0D-BC8D-E38313E6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45" y="1601212"/>
            <a:ext cx="7379133" cy="372466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278DD7-0B49-4840-8257-A2F04B8C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78" y="2921986"/>
            <a:ext cx="4019550" cy="169545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38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코딩 후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ctrl + shift + F10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1441" y="1982861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필요하면 환경 설정되기까지 기다림이 필요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5DA6DF-DFB0-47C1-B620-980A70AC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40" y="2440945"/>
            <a:ext cx="7445477" cy="375814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86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편집기 폰트 설정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메뉴 파일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1441" y="1982861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Ctrl + alt + 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22613"/>
            <a:ext cx="724284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Editor | Font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511134-B66C-4129-9C29-AD040A72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4" y="2896232"/>
            <a:ext cx="4930493" cy="3561133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14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25959" y="1444351"/>
            <a:ext cx="818218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Clr>
                <a:schemeClr val="tx1">
                  <a:lumMod val="95000"/>
                  <a:lumOff val="5000"/>
                </a:schemeClr>
              </a:buClr>
              <a:buFont typeface="+mj-ea"/>
              <a:buAutoNum type="circleNumDbPlain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홈페이지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jetbrains.com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내려 받는다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457200" indent="-457200">
              <a:lnSpc>
                <a:spcPts val="3800"/>
              </a:lnSpc>
              <a:buClr>
                <a:schemeClr val="tx1">
                  <a:lumMod val="95000"/>
                  <a:lumOff val="5000"/>
                </a:schemeClr>
              </a:buClr>
              <a:buFont typeface="+mj-ea"/>
              <a:buAutoNum type="circleNumDbPlain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언어로 프로그램을 개발할 수 있는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457200" indent="-457200">
              <a:lnSpc>
                <a:spcPts val="3800"/>
              </a:lnSpc>
              <a:buClr>
                <a:schemeClr val="tx1">
                  <a:lumMod val="95000"/>
                  <a:lumOff val="5000"/>
                </a:schemeClr>
              </a:buClr>
              <a:buFont typeface="+mj-ea"/>
              <a:buAutoNum type="circleNumDbPlain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커뮤니티 버전은 무료이다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457200" indent="-457200">
              <a:lnSpc>
                <a:spcPts val="3800"/>
              </a:lnSpc>
              <a:buClr>
                <a:schemeClr val="tx1">
                  <a:lumMod val="95000"/>
                  <a:lumOff val="5000"/>
                </a:schemeClr>
              </a:buClr>
              <a:buFont typeface="+mj-ea"/>
              <a:buAutoNum type="circleNumDbPlain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파이참만으로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개발환경을 설정할 수 있다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273" y="853501"/>
            <a:ext cx="766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[Quiz]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다음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파이참에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대한 설명 중 잘못된 것은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?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2591284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1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사이의 수 맞히기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69107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7669215" cy="1349918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컴퓨터가 정한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사이의 정수인 정답을 사용자가 맞히는 프로그램을 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사용자가 정답을 맞출 때까지 계속 힌트를 준다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입력한 수보다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작은 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큰 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라는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정보를 제공해 사용자가 정답을 맞힐 확률을 높인다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1" y="3483653"/>
            <a:ext cx="7669217" cy="129304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483654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520928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3869467"/>
            <a:ext cx="763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생성해 정답으로 저장한 후 표준 입력으로 정답을 맞출 때까지 입력을 반복한다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사용자가 입력한 값과 정답을 비교해 힌트를 준다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정답이면 적절한 메시지를 출력하고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종료한다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34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880558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사이의 수 맞히기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777632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8805586" cy="1349918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컴퓨터가 정한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사이의 정수인 정답을 사용자가 맞히는 프로그램을 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사용자가 정답을 맞출 때까지 계속 힌트를 준다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입력한 수보다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작은 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큰 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라는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정보를 제공해 사용자가 정답을 맞힐 확률을 높인다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0131" y="3492144"/>
            <a:ext cx="8848728" cy="2855144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0132" y="3492145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60130" y="3529419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130" y="3940862"/>
            <a:ext cx="533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사이 하나의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생성해 정답으로 저장한다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사용자에게 정답으로 추정되는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정수를 입력 받는다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while True: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 내부에서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if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문으로 정답을 검사한다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정답이면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break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반복을 종료하고 게임 종료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정답이 아니면 옆의 입출력 예와 같은 메시지로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다시 입력 받음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5022" y="3873627"/>
            <a:ext cx="3778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예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수를 맞히세요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작은 수로 다시 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큰 수로 다시 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축하한다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정답이다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*************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*************</a:t>
            </a: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위와 같이 힌트를 제공해 맞히도록 유도한다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6031570" y="3698815"/>
            <a:ext cx="0" cy="2308324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/>
          <p:cNvSpPr/>
          <p:nvPr/>
        </p:nvSpPr>
        <p:spPr>
          <a:xfrm flipH="1">
            <a:off x="6926544" y="4859413"/>
            <a:ext cx="778007" cy="904011"/>
          </a:xfrm>
          <a:prstGeom prst="arc">
            <a:avLst>
              <a:gd name="adj1" fmla="val 17471084"/>
              <a:gd name="adj2" fmla="val 2072434"/>
            </a:avLst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63038" y="4426617"/>
            <a:ext cx="2099962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43479" y="4672356"/>
            <a:ext cx="479671" cy="22349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2591284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70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28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1072085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커피 주문 받아 주문 가격 표시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754352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0"/>
            <a:ext cx="10720856" cy="3018957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요즘은 식당이나 커피 전문점에서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셀프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주문기를 자주 본다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주문을 위해 커피 종류와 수량을 입력 받아 총 주문 가격을 출력하는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프로그램을 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커피의 종류는 네 가지이며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입력하면 주문을 종료한다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까지의 커피를 주문하면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바로 수량을 입력 받도록 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종류의 커피와 수량을 입력 받으면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그때까지의 주문 가격도 표시하며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주문이 종료되면 총 주문 가격을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while True: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무한 반복하다가 주문이 종료되면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break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종료하도록 프로그램을 작성해보자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52523" y="4561859"/>
            <a:ext cx="458937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주문 종류와 주문 종료를 모두 정수 형태로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795" y="2070803"/>
            <a:ext cx="1288740" cy="24070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11557" y="2109554"/>
            <a:ext cx="2753504" cy="1924564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 menu!</a:t>
            </a:r>
            <a:endParaRPr lang="en-US" altLang="ko-KR" sz="16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</a:t>
            </a:r>
            <a:r>
              <a:rPr lang="en-US" altLang="ko-KR" sz="1600" b="1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2500</a:t>
            </a: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</a:t>
            </a:r>
            <a:r>
              <a:rPr lang="en-US" altLang="ko-KR" sz="1600" b="1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3000</a:t>
            </a: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캐러멜마키아또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</a:t>
            </a: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</a:t>
            </a:r>
            <a:endParaRPr lang="en-US" altLang="ko-KR" sz="16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1" y="5151090"/>
            <a:ext cx="10720858" cy="1041119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3" y="5151091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5188365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271" y="5536904"/>
            <a:ext cx="10550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커피 종류는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이며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입력되면 주문을 종료한다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종류와 수량을 입력 받아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중간 주문 가격을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주문이 완료되면 총 주문 가격을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345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60131" y="1596112"/>
            <a:ext cx="9553764" cy="4495406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0132" y="1596114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60130" y="1633388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130" y="2044831"/>
            <a:ext cx="54658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메뉴 출력에 사용할 문자열을 만들자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 줄에 걸친 메뉴 문자열을 생성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변수를 사용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메뉴 문자열 저장 변수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총 가격 저장 변수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번호 저장 변수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while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루프로 무한 반복을 구현한다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종류가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이면 반복 종료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내부에서 커피 종류와 수량을 입력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종료인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입력되면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수량 입력이 필요 없으며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종료를 알리는 메시지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break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반복 종료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9916" y="2044831"/>
            <a:ext cx="37780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환영합니다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음료를 선택하세요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 menu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캐러멜마키아또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indent="268288"/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주문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주문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447926" y="1937254"/>
            <a:ext cx="0" cy="356259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768" y="1947103"/>
            <a:ext cx="78951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파이썬</a:t>
            </a:r>
            <a:r>
              <a:rPr lang="ko-KR" altLang="en-US" dirty="0"/>
              <a:t> 통합개발환경</a:t>
            </a:r>
            <a:r>
              <a:rPr lang="en-US" altLang="ko-KR" dirty="0"/>
              <a:t>(IDE) </a:t>
            </a:r>
            <a:r>
              <a:rPr lang="ko-KR" altLang="en-US" dirty="0" err="1"/>
              <a:t>파이참을</a:t>
            </a:r>
            <a:r>
              <a:rPr lang="ko-KR" altLang="en-US" dirty="0"/>
              <a:t> 설치해 </a:t>
            </a:r>
            <a:endParaRPr lang="en-US" altLang="ko-KR" dirty="0"/>
          </a:p>
          <a:p>
            <a:pPr indent="322263"/>
            <a:r>
              <a:rPr lang="ko-KR" altLang="en-US" dirty="0"/>
              <a:t>간편하게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시스템이 정한 정수를 알아 맞추는 프로그램을 작성할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커피 주문과 최종 금액을 출력하는 프로그램을 작성할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1</a:t>
            </a:r>
            <a:r>
              <a:rPr lang="ko-KR" altLang="en-US" dirty="0"/>
              <a:t>개월 달력을 출력하는 프로그램을 작성할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1138751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316323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60131" y="1596112"/>
            <a:ext cx="9553764" cy="4213017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0132" y="1596114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60130" y="1633388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130" y="2044831"/>
            <a:ext cx="5465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커피 선택인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입력되면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total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주문 가격을 계속 누적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현재 주문한 종류와 수량을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현재까지 누적된 주문 가격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while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이후에 총 주문 가격 출력 후 프로그램을 종료 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안녕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!’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메시지도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종료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안녕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!’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은 문자열의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center()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사용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447926" y="1937254"/>
            <a:ext cx="0" cy="356259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9916" y="2044831"/>
            <a:ext cx="37780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 menu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캐러멜마키아또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indent="268288"/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주문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주문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7000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952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60131" y="1596112"/>
            <a:ext cx="9553764" cy="4213017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0132" y="1596114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60130" y="1633388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130" y="2044831"/>
            <a:ext cx="546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6447926" y="1937254"/>
            <a:ext cx="0" cy="356259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9916" y="2044831"/>
            <a:ext cx="3778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 menu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카페라테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  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4.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캐러멜마키아또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</a:t>
            </a:r>
          </a:p>
          <a:p>
            <a:pPr indent="268288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********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********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주문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7000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</a:t>
            </a:r>
          </a:p>
          <a:p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51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2591284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Lab3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4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Lab3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33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952406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개월 달력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0"/>
            <a:ext cx="9524068" cy="3018957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주어진 조건으로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개월 달력을 출력하는 프로그램을 작성해보자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주변의 달력을 보면서 매월 무엇이 바뀌는지 살펴보자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일부터의 요일이 바뀌거나 마지막 날짜가 바뀔 수 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예를 들어 어느 달은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일이 금요일이고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30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일이며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다음 달은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일이 월요일이고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일이다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한 달의 최대 일수와 첫 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일의 시작 요일을 입력 받아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달 한 달의 달력을 출력하는 프로그램을 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52522" y="4561859"/>
            <a:ext cx="647195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일반적으로는 달력 표시는 일요일부터 시작하며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일부터 말일까지 출력한다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4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1" y="5151090"/>
            <a:ext cx="9524070" cy="1041119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3" y="5151091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5188365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271" y="5536904"/>
            <a:ext cx="936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달의 최대 일수와 첫 날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일의 시작 요일을 표준 입력으로 받아 그 달 한 달의 달력을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관건은 일요일부터 시작되는 달력 표시에서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요일의 출력을 맞히는 일이다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611357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69598"/>
              </p:ext>
            </p:extLst>
          </p:nvPr>
        </p:nvGraphicFramePr>
        <p:xfrm>
          <a:off x="6922884" y="2153729"/>
          <a:ext cx="309920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764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2023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년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금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토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27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28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29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30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31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8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18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19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28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29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DejaVu Sans Mono" panose="020B0609030804020204" pitchFamily="49" charset="0"/>
                        </a:rPr>
                        <a:t>30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00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18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Lab3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60130" y="1596112"/>
            <a:ext cx="9540317" cy="4213017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0132" y="1596114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60130" y="1633388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130" y="2044831"/>
            <a:ext cx="5465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day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두 표준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입력값을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저장한다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dates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한 달 최대 일수를 저장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day: 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일의 시작 요일은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까지로 받음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0: 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1: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2: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3: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4: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5: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6: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이상을 입력하면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나눈 나머지를 계산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적절히 제목 줄로 요일을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주에서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일의 시작 앞부분의 공백을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공백을 입력 받은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day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만큼 출력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하루의 출력에 해당하는 빈 공백의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개를 요일 수만큼 출력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cnt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요일을 맞히는 변수로 활용한다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출력한 횟수를 저장해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번을 출력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% 7 ==0)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하면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다음 줄로 이동해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4948" y="1977596"/>
            <a:ext cx="3778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달 최대 일수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날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일의 시작 요일 입력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...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6447926" y="1937254"/>
            <a:ext cx="0" cy="356259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2146"/>
              </p:ext>
            </p:extLst>
          </p:nvPr>
        </p:nvGraphicFramePr>
        <p:xfrm>
          <a:off x="6804948" y="3152886"/>
          <a:ext cx="309920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endParaRPr lang="en-US" altLang="ko-KR" sz="1600" b="1" spc="-100" dirty="0">
                        <a:ln>
                          <a:solidFill>
                            <a:schemeClr val="accent1">
                              <a:shade val="50000"/>
                              <a:alpha val="100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4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5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6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7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8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9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10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11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12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13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14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15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16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17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18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19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20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21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22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23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24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25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26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27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28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29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30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00" dirty="0">
                          <a:ln>
                            <a:solidFill>
                              <a:schemeClr val="accent1">
                                <a:shade val="50000"/>
                                <a:alpha val="100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31</a:t>
                      </a:r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9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통합개발환경 </a:t>
            </a:r>
            <a:r>
              <a:rPr lang="ko-KR" altLang="en-US" dirty="0" err="1"/>
              <a:t>파이참</a:t>
            </a:r>
            <a:r>
              <a:rPr lang="ko-KR" altLang="en-US" dirty="0"/>
              <a:t> 설치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767" y="4386325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정수 맞추기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커뮤니티 버전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커피 주문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67" y="4386325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달력 출력하기</a:t>
            </a:r>
          </a:p>
        </p:txBody>
      </p:sp>
    </p:spTree>
    <p:extLst>
      <p:ext uri="{BB962C8B-B14F-4D97-AF65-F5344CB8AC3E}">
        <p14:creationId xmlns:p14="http://schemas.microsoft.com/office/powerpoint/2010/main" val="153724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565400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통합개발환경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파이참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설치와 활용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https://www.jetbrains.com/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파이참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979022"/>
            <a:ext cx="8256061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Jetbrains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제작 및 배포하는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유료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무료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IDE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Professional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버전은 유료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54302"/>
            <a:ext cx="46748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학생이라면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 인증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하고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3084362"/>
            <a:ext cx="318105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학생용 메일 필요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*.ac.kr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1741982-E589-4B35-BEFE-CB337836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65" y="2621838"/>
            <a:ext cx="5019349" cy="3378168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0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홈페이지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내려 받기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버전 별 차이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커뮤니티 버전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22611"/>
            <a:ext cx="724284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pycharm-community-2021.3.exe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5A462E-87AB-4DAF-B66E-78D78B3F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2" y="3126109"/>
            <a:ext cx="4126343" cy="277714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21AEEF-1A6A-466C-927F-3E63578C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14" y="1606458"/>
            <a:ext cx="3707166" cy="429680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7689825" y="5354943"/>
            <a:ext cx="1107042" cy="50213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7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Toolbox 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젯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브레인 사의 다양한 프로그램을 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설치 프로그램 업그레이드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8" y="2489360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작성된 프로젝트 바로 열기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FA8B6B-5ED8-4AB7-AC76-CE9E35BB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82" y="3078142"/>
            <a:ext cx="3764134" cy="3423348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02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ToolBox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설치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24" y="1606084"/>
            <a:ext cx="3328823" cy="206261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982" y="1608711"/>
            <a:ext cx="3324584" cy="2059983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82" y="4421231"/>
            <a:ext cx="3328824" cy="206261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3" name="오른쪽 화살표 2"/>
          <p:cNvSpPr/>
          <p:nvPr/>
        </p:nvSpPr>
        <p:spPr>
          <a:xfrm>
            <a:off x="4170901" y="2434189"/>
            <a:ext cx="562498" cy="406400"/>
          </a:xfrm>
          <a:prstGeom prst="rightArrow">
            <a:avLst/>
          </a:prstGeom>
          <a:solidFill>
            <a:srgbClr val="370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6146025" y="3858696"/>
            <a:ext cx="562498" cy="406400"/>
          </a:xfrm>
          <a:prstGeom prst="rightArrow">
            <a:avLst/>
          </a:prstGeom>
          <a:solidFill>
            <a:srgbClr val="370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ToolBox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실행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작업 표시줄의 오른쪽 하단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Projects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바로 열기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Tools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설치 도구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update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0061A1-131D-49FA-A5FC-444DE84F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9" y="2815551"/>
            <a:ext cx="2330957" cy="370834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FFCD46-08E4-42AB-8218-B7F47594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700" y="2815551"/>
            <a:ext cx="2330957" cy="370834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1188754" y="3190028"/>
            <a:ext cx="724712" cy="23050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8773" y="3190028"/>
            <a:ext cx="724712" cy="23050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3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8350</TotalTime>
  <Words>1467</Words>
  <Application>Microsoft Office PowerPoint</Application>
  <PresentationFormat>와이드스크린</PresentationFormat>
  <Paragraphs>365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595</cp:revision>
  <dcterms:created xsi:type="dcterms:W3CDTF">2020-07-21T20:23:05Z</dcterms:created>
  <dcterms:modified xsi:type="dcterms:W3CDTF">2023-03-01T08:24:15Z</dcterms:modified>
</cp:coreProperties>
</file>