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518" r:id="rId2"/>
    <p:sldId id="1740" r:id="rId3"/>
    <p:sldId id="1829" r:id="rId4"/>
    <p:sldId id="1546" r:id="rId5"/>
    <p:sldId id="1782" r:id="rId6"/>
    <p:sldId id="1811" r:id="rId7"/>
    <p:sldId id="1813" r:id="rId8"/>
    <p:sldId id="1812" r:id="rId9"/>
    <p:sldId id="1827" r:id="rId10"/>
    <p:sldId id="1814" r:id="rId11"/>
    <p:sldId id="1815" r:id="rId12"/>
    <p:sldId id="1816" r:id="rId13"/>
    <p:sldId id="1817" r:id="rId14"/>
    <p:sldId id="1818" r:id="rId15"/>
    <p:sldId id="1819" r:id="rId16"/>
    <p:sldId id="1828" r:id="rId17"/>
    <p:sldId id="1820" r:id="rId18"/>
    <p:sldId id="1821" r:id="rId19"/>
    <p:sldId id="1822" r:id="rId20"/>
    <p:sldId id="1826" r:id="rId21"/>
    <p:sldId id="1823" r:id="rId22"/>
    <p:sldId id="1824" r:id="rId23"/>
    <p:sldId id="1825" r:id="rId24"/>
    <p:sldId id="1571" r:id="rId25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5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04C"/>
    <a:srgbClr val="6600CC"/>
    <a:srgbClr val="8970A8"/>
    <a:srgbClr val="0070C0"/>
    <a:srgbClr val="0F77C1"/>
    <a:srgbClr val="006601"/>
    <a:srgbClr val="FEFEFE"/>
    <a:srgbClr val="2A007A"/>
    <a:srgbClr val="D9D9D9"/>
    <a:srgbClr val="39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50"/>
      </p:cViewPr>
      <p:guideLst>
        <p:guide pos="2955"/>
        <p:guide orient="horz" pos="572"/>
        <p:guide orient="horz" pos="1139"/>
        <p:guide orient="horz" pos="867"/>
        <p:guide orient="horz" pos="3974"/>
        <p:guide orient="horz" pos="1003"/>
        <p:guide orient="horz" pos="1638"/>
        <p:guide orient="horz" pos="14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6914FA07-FCF7-4EFB-9FC7-9F52447E589B}"/>
    <pc:docChg chg="custSel modMainMaster">
      <pc:chgData name=" " userId="f1cac8d9-9172-4d6c-9b10-74cb51d57900" providerId="ADAL" clId="{6914FA07-FCF7-4EFB-9FC7-9F52447E589B}" dt="2023-03-01T08:25:34.202" v="2" actId="478"/>
      <pc:docMkLst>
        <pc:docMk/>
      </pc:docMkLst>
      <pc:sldMasterChg chg="delSp modSldLayout">
        <pc:chgData name=" " userId="f1cac8d9-9172-4d6c-9b10-74cb51d57900" providerId="ADAL" clId="{6914FA07-FCF7-4EFB-9FC7-9F52447E589B}" dt="2023-03-01T08:25:34.202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6914FA07-FCF7-4EFB-9FC7-9F52447E589B}" dt="2023-03-01T08:25:28.219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6914FA07-FCF7-4EFB-9FC7-9F52447E589B}" dt="2023-03-01T08:25:32.07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6914FA07-FCF7-4EFB-9FC7-9F52447E589B}" dt="2023-03-01T08:25:32.07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6914FA07-FCF7-4EFB-9FC7-9F52447E589B}" dt="2023-03-01T08:25:34.202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6914FA07-FCF7-4EFB-9FC7-9F52447E589B}" dt="2023-03-01T08:25:34.202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 " userId="f1cac8d9-9172-4d6c-9b10-74cb51d57900" providerId="ADAL" clId="{C5BB0AE6-7075-4C63-AB84-6F4821445177}"/>
    <pc:docChg chg="custSel modSld">
      <pc:chgData name=" " userId="f1cac8d9-9172-4d6c-9b10-74cb51d57900" providerId="ADAL" clId="{C5BB0AE6-7075-4C63-AB84-6F4821445177}" dt="2023-03-01T07:26:56.273" v="0" actId="478"/>
      <pc:docMkLst>
        <pc:docMk/>
      </pc:docMkLst>
      <pc:sldChg chg="delSp">
        <pc:chgData name=" " userId="f1cac8d9-9172-4d6c-9b10-74cb51d57900" providerId="ADAL" clId="{C5BB0AE6-7075-4C63-AB84-6F4821445177}" dt="2023-03-01T07:26:56.273" v="0" actId="478"/>
        <pc:sldMkLst>
          <pc:docMk/>
          <pc:sldMk cId="141602356" sldId="1825"/>
        </pc:sldMkLst>
        <pc:spChg chg="del">
          <ac:chgData name=" " userId="f1cac8d9-9172-4d6c-9b10-74cb51d57900" providerId="ADAL" clId="{C5BB0AE6-7075-4C63-AB84-6F4821445177}" dt="2023-03-01T07:26:56.273" v="0" actId="478"/>
          <ac:spMkLst>
            <pc:docMk/>
            <pc:sldMk cId="141602356" sldId="1825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9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7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3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6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4" y="227279"/>
            <a:ext cx="4589564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452619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여러 자료 값을 편리하게 처리하는 리스트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16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여러 자료 값을 편리하게 처리하는 리스트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빈 리스트의 생성과 항목 추가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대괄호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빈 리스트 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483876"/>
            <a:ext cx="3915926" cy="1052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빈 리스트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24267" y="3153909"/>
            <a:ext cx="242584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963422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4520516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인자가 없는 내장 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list( 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로도 빈 리스트를 생성</a:t>
            </a:r>
          </a:p>
        </p:txBody>
      </p:sp>
    </p:spTree>
    <p:extLst>
      <p:ext uri="{BB962C8B-B14F-4D97-AF65-F5344CB8AC3E}">
        <p14:creationId xmlns:p14="http://schemas.microsoft.com/office/powerpoint/2010/main" val="14036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빈 리스트의 생성과 항목 추가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append()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append(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항목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가장 뒤에 항목을 추가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8" y="2873839"/>
            <a:ext cx="3915926" cy="1604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‘C++’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‘C++’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‘java’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87972" y="3088022"/>
            <a:ext cx="67714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1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1175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append(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 편의점의 품목 리스트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22392"/>
            <a:ext cx="7669216" cy="1707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goods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구입할 품목은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goods.append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(goods)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%d’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(goods))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리스트로 편의점에서 구입할 품목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4398600"/>
            <a:ext cx="7669217" cy="1946637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구입할 품목은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과자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과자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구입할 품목은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우유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과자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구입할 품목은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세면도구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과자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세면도구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길이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4398601"/>
            <a:ext cx="657227" cy="194663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167266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1" y="3765398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줄의 변수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i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는 사용하지 않으므로 변수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_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를 사용할 수 있다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2" y="3765398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946520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4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python’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으로 만들어진 리스트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py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길이가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[0 ~ 5]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[-6 ~ -1]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까지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첨자를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5138" y="2583553"/>
            <a:ext cx="4841891" cy="2104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 n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 n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 n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56559" y="2583553"/>
            <a:ext cx="5258069" cy="2583372"/>
            <a:chOff x="5772788" y="2629887"/>
            <a:chExt cx="6067344" cy="2739237"/>
          </a:xfrm>
        </p:grpSpPr>
        <p:sp>
          <p:nvSpPr>
            <p:cNvPr id="33" name="TextBox 32"/>
            <p:cNvSpPr txBox="1"/>
            <p:nvPr/>
          </p:nvSpPr>
          <p:spPr>
            <a:xfrm>
              <a:off x="7857752" y="4999792"/>
              <a:ext cx="398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내림차순 첨자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-1 ~ -[</a:t>
              </a:r>
              <a:r>
                <a:rPr lang="en-US" altLang="ko-KR" sz="16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len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시퀀스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)]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46728" y="4974683"/>
              <a:ext cx="3562467" cy="371644"/>
            </a:xfrm>
            <a:prstGeom prst="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772788" y="2650543"/>
              <a:ext cx="3483544" cy="35978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65218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04670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y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744122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t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683574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h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623026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62478" y="3553168"/>
              <a:ext cx="901874" cy="864296"/>
            </a:xfrm>
            <a:prstGeom prst="rect">
              <a:avLst/>
            </a:prstGeom>
            <a:solidFill>
              <a:srgbClr val="2A0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</a:t>
              </a:r>
              <a:endPara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65634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05086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4538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83990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23442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62894" y="314625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5634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-6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5086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-5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44538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-4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83990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-3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23442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-2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62894" y="4467568"/>
              <a:ext cx="501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-1</a:t>
              </a:r>
              <a:endParaRPr lang="ko-KR" altLang="en-US" sz="18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8768" y="2629887"/>
              <a:ext cx="3539271" cy="35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오른차순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첨자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0~[</a:t>
              </a:r>
              <a:r>
                <a:rPr lang="en-US" altLang="ko-KR" sz="160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len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ko-KR" altLang="en-US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시퀀스</a:t>
              </a:r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)-1]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629932" y="3062922"/>
            <a:ext cx="16660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29932" y="3538119"/>
            <a:ext cx="28852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52276" y="4032728"/>
            <a:ext cx="883404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" name="직선 화살표 연결선 4"/>
          <p:cNvCxnSpPr>
            <a:cxnSpLocks/>
            <a:endCxn id="18" idx="1"/>
          </p:cNvCxnSpPr>
          <p:nvPr/>
        </p:nvCxnSpPr>
        <p:spPr>
          <a:xfrm flipV="1">
            <a:off x="2796540" y="3244701"/>
            <a:ext cx="4013805" cy="27105"/>
          </a:xfrm>
          <a:prstGeom prst="straightConnector1">
            <a:avLst/>
          </a:prstGeom>
          <a:ln w="28575">
            <a:solidFill>
              <a:srgbClr val="2B004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7" idx="1"/>
          </p:cNvCxnSpPr>
          <p:nvPr/>
        </p:nvCxnSpPr>
        <p:spPr>
          <a:xfrm>
            <a:off x="2918460" y="3683551"/>
            <a:ext cx="6334322" cy="807278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4" idx="1"/>
          </p:cNvCxnSpPr>
          <p:nvPr/>
        </p:nvCxnSpPr>
        <p:spPr>
          <a:xfrm>
            <a:off x="3027013" y="4267946"/>
            <a:ext cx="3783332" cy="222883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F022D9-83D1-4FBE-811E-6656CD295728}"/>
              </a:ext>
            </a:extLst>
          </p:cNvPr>
          <p:cNvCxnSpPr>
            <a:stCxn id="29" idx="2"/>
            <a:endCxn id="24" idx="2"/>
          </p:cNvCxnSpPr>
          <p:nvPr/>
        </p:nvCxnSpPr>
        <p:spPr>
          <a:xfrm flipH="1">
            <a:off x="7027451" y="4664985"/>
            <a:ext cx="4070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D5C3EC1-5E54-4BAE-91E0-41440334D74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27450" y="3038510"/>
            <a:ext cx="4070730" cy="3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1175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항목 참조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22392"/>
            <a:ext cx="7669216" cy="2003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‘C++’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‘Java’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 리스트에서 첨자로 항목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106D12-2598-4E8B-AA72-99B24C089377}"/>
              </a:ext>
            </a:extLst>
          </p:cNvPr>
          <p:cNvSpPr/>
          <p:nvPr/>
        </p:nvSpPr>
        <p:spPr>
          <a:xfrm>
            <a:off x="803271" y="5429098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결과 예측해 보고 교재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p165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참고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31B05B-642A-4EBC-B4D6-7D5CD2B2D64B}"/>
              </a:ext>
            </a:extLst>
          </p:cNvPr>
          <p:cNvSpPr/>
          <p:nvPr/>
        </p:nvSpPr>
        <p:spPr>
          <a:xfrm>
            <a:off x="803272" y="5429098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가위바위보 게임을 위한 준비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random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choice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중의 항목 하나를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무작위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랜덤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반환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27177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03272" y="2898692"/>
            <a:ext cx="7669216" cy="2536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가위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바위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choice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컴퓨터의 가위 바위 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(choice(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rsp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03274" y="24941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5540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가위바위보 리스트 항목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25400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7CF140-01AE-4859-B144-B5177FA4FEA0}"/>
              </a:ext>
            </a:extLst>
          </p:cNvPr>
          <p:cNvSpPr/>
          <p:nvPr/>
        </p:nvSpPr>
        <p:spPr>
          <a:xfrm>
            <a:off x="803271" y="5429098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결과 예측해 보고 교재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p166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참고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F4A2DB-3896-4C69-872A-F311F3C59D6A}"/>
              </a:ext>
            </a:extLst>
          </p:cNvPr>
          <p:cNvSpPr/>
          <p:nvPr/>
        </p:nvSpPr>
        <p:spPr>
          <a:xfrm>
            <a:off x="803272" y="5429098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2603096"/>
            <a:ext cx="6728227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count(), </a:t>
            </a:r>
          </a:p>
          <a:p>
            <a:pPr algn="ctr" latinLnBrk="0"/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Index()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20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32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84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count(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count(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갖는 항목의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257968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index(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3136782"/>
            <a:ext cx="766921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인자인 값의 항목이 위치한 첨자를 반환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값이 여러 개이면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첫 번째로 나타난 위치의 첨자 반환</a:t>
            </a:r>
          </a:p>
        </p:txBody>
      </p:sp>
    </p:spTree>
    <p:extLst>
      <p:ext uri="{BB962C8B-B14F-4D97-AF65-F5344CB8AC3E}">
        <p14:creationId xmlns:p14="http://schemas.microsoft.com/office/powerpoint/2010/main" val="349555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count(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index(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137" y="1600102"/>
            <a:ext cx="7697351" cy="3285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태연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top.count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볼빨간사춘기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‘BTS’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top.index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여자친구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여자친구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is not 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96009" y="4481460"/>
            <a:ext cx="3951723" cy="21753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9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75137" y="1600102"/>
            <a:ext cx="7697351" cy="1126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짜장면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짬뽕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울면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우동을 물만두로 주문 변경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물만두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78" y="853501"/>
            <a:ext cx="1043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중국집에서 주문한 음식을 다시 주문 추가하고 삭제하기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175" y="1592263"/>
            <a:ext cx="2236800" cy="11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66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리스트 개념 이해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여러 생성 방법</a:t>
            </a:r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메소드 </a:t>
            </a:r>
            <a:r>
              <a:rPr lang="en-US" altLang="ko-KR" dirty="0"/>
              <a:t>count() index()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항목 참조와 수정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중첩 리스트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DD8E8-3D35-46E4-B1DE-B9C1DC763AE0}"/>
              </a:ext>
            </a:extLst>
          </p:cNvPr>
          <p:cNvSpPr txBox="1"/>
          <p:nvPr/>
        </p:nvSpPr>
        <p:spPr>
          <a:xfrm>
            <a:off x="1252005" y="2927937"/>
            <a:ext cx="7669216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항목이 있는 리스트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리스트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append( )</a:t>
            </a:r>
          </a:p>
        </p:txBody>
      </p:sp>
    </p:spTree>
    <p:extLst>
      <p:ext uri="{BB962C8B-B14F-4D97-AF65-F5344CB8AC3E}">
        <p14:creationId xmlns:p14="http://schemas.microsoft.com/office/powerpoint/2010/main" val="34282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1043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중국집에서 주문한 음식을 다시 주문 추가하고 삭제하기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20446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03272" y="2225592"/>
            <a:ext cx="7669216" cy="3146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짜장면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짬뽕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울면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(food)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탕수육 주문 추가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food.append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탕수육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(food)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짬뽕을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굴짬뽕으로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주문 변경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food[1]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굴짬뽕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(food)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우동을 물만두로 주문 변경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food.index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우동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물만두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(food)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3274" y="18210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8809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중국집에서 음식 주문하기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8669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1" y="5429098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줄에서 첨자는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부터 시작이므로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food[1]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짬뽕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을 수정한다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2" y="5429098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610220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08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리스트의 항목으로 리스트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 내부에 다시 리스트가 항목으로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3887788"/>
            <a:ext cx="818218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animal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‘코끼리’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참조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4444882"/>
            <a:ext cx="76692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첨자를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 번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animal[0][1]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5137" y="2031903"/>
            <a:ext cx="7697351" cy="1427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animal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어류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(animal)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어류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(animal[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136" y="4934389"/>
            <a:ext cx="7697351" cy="755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(animal[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][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코끼리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8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1175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동물의 분류와 동물 이름을 리스트로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22391"/>
            <a:ext cx="7669216" cy="4286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animal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어류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(animal)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animal: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brid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독수리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참새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fish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갈치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붕어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고등어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animal[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:]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brid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fish]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(animal)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animal: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(item,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동물의 분류를 리스트로 처리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5476" y="4303661"/>
            <a:ext cx="2766392" cy="21753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4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1175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동물의 분류와 동물 이름을 리스트로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3271" y="1604600"/>
            <a:ext cx="9674229" cy="248480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조류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어류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66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조류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어류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코끼리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호랑이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독수리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참새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까치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갈치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붕어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고등어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사자 코끼리 호랑이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독수리 참새 까치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갈치 붕어 고등어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3" y="1604600"/>
            <a:ext cx="657227" cy="24848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671375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0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814630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리스트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/1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66" y="1944959"/>
            <a:ext cx="77077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개념 이해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여러 생성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count() index()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항목 참조와 수정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중첩 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52005" y="2732556"/>
            <a:ext cx="7669216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항목이 있는 리스트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리스트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append( )</a:t>
            </a: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4768" y="1917845"/>
            <a:ext cx="78951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자료형</a:t>
            </a:r>
            <a:r>
              <a:rPr lang="ko-KR" altLang="en-US" dirty="0"/>
              <a:t> 리스트를 이해하고 생성할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빈 리스트를 생성하고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append()</a:t>
            </a:r>
            <a:r>
              <a:rPr lang="ko-KR" altLang="en-US" dirty="0"/>
              <a:t>로 항목을 추가할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count()</a:t>
            </a:r>
            <a:r>
              <a:rPr lang="ko-KR" altLang="en-US" dirty="0"/>
              <a:t>와 </a:t>
            </a:r>
            <a:r>
              <a:rPr lang="en-US" altLang="ko-KR" dirty="0"/>
              <a:t>index()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리스트의 항목을 참조하고 수정할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중첩된 리스트를 활용할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663" y="1109493"/>
            <a:ext cx="26993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6284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103280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리스트 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관련된 나열 항목을 관리하는 리스트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818218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항목의 나열인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979022"/>
            <a:ext cx="7669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구분된 항목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원소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들의 리스트로 표현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리스트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등이 모두 가능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 순서는 의미가 있으며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 자료 값은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중복 되도 무관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135302"/>
            <a:ext cx="72428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대괄호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(square brackets) [ 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사이에 항목을 기술</a:t>
            </a:r>
          </a:p>
        </p:txBody>
      </p:sp>
    </p:spTree>
    <p:extLst>
      <p:ext uri="{BB962C8B-B14F-4D97-AF65-F5344CB8AC3E}">
        <p14:creationId xmlns:p14="http://schemas.microsoft.com/office/powerpoint/2010/main" val="136505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관련된 나열 항목을 관리하는 리스트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5137" y="1601488"/>
            <a:ext cx="8842996" cy="1208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menu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‘coffee’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‘beverage’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카페모카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coffeeprice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2500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2800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5137" y="3035202"/>
            <a:ext cx="8842996" cy="168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카페모카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(coffee)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카페모카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type(coffee)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‘list’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간단한 커피 메뉴 만들기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41419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22392"/>
            <a:ext cx="7669216" cy="3123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menu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‘COFFEE’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‘BEVERAGE’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‘ADE’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카페모카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‘=’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category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menu: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‘{:^15s}’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(category),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‘=’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45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ckind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coffee: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‘{:^10s}’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ckind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4" y="1617801"/>
            <a:ext cx="7669214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677768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간단한 커피 메뉴 만들기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805285" y="166370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6105" y="3481826"/>
            <a:ext cx="555228" cy="2088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43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간단한 커피 메뉴 만들기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3271" y="2235969"/>
            <a:ext cx="7669217" cy="224190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====================================================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COFFEE           BEVERAGE           ADE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====================================================</a:t>
            </a:r>
          </a:p>
          <a:p>
            <a:pPr marL="447675" indent="62865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에스프레소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447675" indent="62865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아메리카노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447675" indent="628650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카페라테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  <a:p>
            <a:pPr marL="447675" indent="62865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카페모카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4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3273" y="2235969"/>
            <a:ext cx="657227" cy="224190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81295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3271" y="1602766"/>
            <a:ext cx="7669217" cy="60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번 줄의 리스트를 만드는 첫 문장에 주의하자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.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3272" y="1602766"/>
            <a:ext cx="657227" cy="6082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83888"/>
            <a:ext cx="65722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5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6893" y="3103280"/>
            <a:ext cx="6728227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빈 리스트와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인데싱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20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32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8959</TotalTime>
  <Words>1473</Words>
  <Application>Microsoft Office PowerPoint</Application>
  <PresentationFormat>와이드스크린</PresentationFormat>
  <Paragraphs>278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602</cp:revision>
  <dcterms:created xsi:type="dcterms:W3CDTF">2020-07-21T20:23:05Z</dcterms:created>
  <dcterms:modified xsi:type="dcterms:W3CDTF">2023-03-01T08:25:39Z</dcterms:modified>
</cp:coreProperties>
</file>