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1518" r:id="rId2"/>
    <p:sldId id="1740" r:id="rId3"/>
    <p:sldId id="1826" r:id="rId4"/>
    <p:sldId id="1546" r:id="rId5"/>
    <p:sldId id="1782" r:id="rId6"/>
    <p:sldId id="1811" r:id="rId7"/>
    <p:sldId id="1813" r:id="rId8"/>
    <p:sldId id="1812" r:id="rId9"/>
    <p:sldId id="1814" r:id="rId10"/>
    <p:sldId id="1827" r:id="rId11"/>
    <p:sldId id="1828" r:id="rId12"/>
    <p:sldId id="1815" r:id="rId13"/>
    <p:sldId id="1830" r:id="rId14"/>
    <p:sldId id="1829" r:id="rId15"/>
    <p:sldId id="1831" r:id="rId16"/>
    <p:sldId id="1832" r:id="rId17"/>
    <p:sldId id="1833" r:id="rId18"/>
    <p:sldId id="1834" r:id="rId19"/>
    <p:sldId id="1835" r:id="rId20"/>
    <p:sldId id="1836" r:id="rId21"/>
    <p:sldId id="1837" r:id="rId22"/>
    <p:sldId id="1840" r:id="rId23"/>
    <p:sldId id="1839" r:id="rId24"/>
    <p:sldId id="1841" r:id="rId25"/>
    <p:sldId id="1842" r:id="rId26"/>
    <p:sldId id="1571" r:id="rId27"/>
    <p:sldId id="1843" r:id="rId28"/>
    <p:sldId id="1844" r:id="rId29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10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867" userDrawn="1">
          <p15:clr>
            <a:srgbClr val="A4A3A4"/>
          </p15:clr>
        </p15:guide>
        <p15:guide id="7" orient="horz" pos="3974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0" orient="horz" pos="1638" userDrawn="1">
          <p15:clr>
            <a:srgbClr val="A4A3A4"/>
          </p15:clr>
        </p15:guide>
        <p15:guide id="11" orient="horz" pos="14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2B004C"/>
    <a:srgbClr val="8970A8"/>
    <a:srgbClr val="0070C0"/>
    <a:srgbClr val="0F77C1"/>
    <a:srgbClr val="006601"/>
    <a:srgbClr val="FEFEFE"/>
    <a:srgbClr val="2A007A"/>
    <a:srgbClr val="D9D9D9"/>
    <a:srgbClr val="39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3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750"/>
      </p:cViewPr>
      <p:guideLst>
        <p:guide pos="2910"/>
        <p:guide orient="horz" pos="572"/>
        <p:guide orient="horz" pos="1139"/>
        <p:guide orient="horz" pos="867"/>
        <p:guide orient="horz" pos="3974"/>
        <p:guide orient="horz" pos="1003"/>
        <p:guide orient="horz" pos="1638"/>
        <p:guide orient="horz" pos="145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19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cac8d9-9172-4d6c-9b10-74cb51d57900" providerId="ADAL" clId="{AC5E14BC-965F-4842-9721-3990A52CFC51}"/>
    <pc:docChg chg="custSel modMainMaster">
      <pc:chgData name=" " userId="f1cac8d9-9172-4d6c-9b10-74cb51d57900" providerId="ADAL" clId="{AC5E14BC-965F-4842-9721-3990A52CFC51}" dt="2023-03-01T08:24:34.330" v="2" actId="478"/>
      <pc:docMkLst>
        <pc:docMk/>
      </pc:docMkLst>
      <pc:sldMasterChg chg="delSp modSldLayout">
        <pc:chgData name=" " userId="f1cac8d9-9172-4d6c-9b10-74cb51d57900" providerId="ADAL" clId="{AC5E14BC-965F-4842-9721-3990A52CFC51}" dt="2023-03-01T08:24:34.330" v="2" actId="478"/>
        <pc:sldMasterMkLst>
          <pc:docMk/>
          <pc:sldMasterMk cId="713200830" sldId="2147483648"/>
        </pc:sldMasterMkLst>
        <pc:picChg chg="del">
          <ac:chgData name=" " userId="f1cac8d9-9172-4d6c-9b10-74cb51d57900" providerId="ADAL" clId="{AC5E14BC-965F-4842-9721-3990A52CFC51}" dt="2023-03-01T08:24:30.354" v="0" actId="478"/>
          <ac:picMkLst>
            <pc:docMk/>
            <pc:sldMasterMk cId="713200830" sldId="2147483648"/>
            <ac:picMk id="4" creationId="{00000000-0000-0000-0000-000000000000}"/>
          </ac:picMkLst>
        </pc:picChg>
        <pc:sldLayoutChg chg="delSp">
          <pc:chgData name=" " userId="f1cac8d9-9172-4d6c-9b10-74cb51d57900" providerId="ADAL" clId="{AC5E14BC-965F-4842-9721-3990A52CFC51}" dt="2023-03-01T08:24:32.494" v="1" actId="478"/>
          <pc:sldLayoutMkLst>
            <pc:docMk/>
            <pc:sldMasterMk cId="713200830" sldId="2147483648"/>
            <pc:sldLayoutMk cId="653358699" sldId="2147483660"/>
          </pc:sldLayoutMkLst>
          <pc:picChg chg="del">
            <ac:chgData name=" " userId="f1cac8d9-9172-4d6c-9b10-74cb51d57900" providerId="ADAL" clId="{AC5E14BC-965F-4842-9721-3990A52CFC51}" dt="2023-03-01T08:24:32.494" v="1" actId="478"/>
            <ac:picMkLst>
              <pc:docMk/>
              <pc:sldMasterMk cId="713200830" sldId="2147483648"/>
              <pc:sldLayoutMk cId="653358699" sldId="2147483660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AC5E14BC-965F-4842-9721-3990A52CFC51}" dt="2023-03-01T08:24:34.330" v="2" actId="478"/>
          <pc:sldLayoutMkLst>
            <pc:docMk/>
            <pc:sldMasterMk cId="713200830" sldId="2147483648"/>
            <pc:sldLayoutMk cId="1167603482" sldId="2147483665"/>
          </pc:sldLayoutMkLst>
          <pc:picChg chg="del">
            <ac:chgData name=" " userId="f1cac8d9-9172-4d6c-9b10-74cb51d57900" providerId="ADAL" clId="{AC5E14BC-965F-4842-9721-3990A52CFC51}" dt="2023-03-01T08:24:34.330" v="2" actId="478"/>
            <ac:picMkLst>
              <pc:docMk/>
              <pc:sldMasterMk cId="713200830" sldId="2147483648"/>
              <pc:sldLayoutMk cId="1167603482" sldId="2147483665"/>
              <ac:picMk id="7" creationId="{00000000-0000-0000-0000-000000000000}"/>
            </ac:picMkLst>
          </pc:picChg>
        </pc:sldLayoutChg>
      </pc:sldMasterChg>
    </pc:docChg>
  </pc:docChgLst>
  <pc:docChgLst>
    <pc:chgData name=" " userId="f1cac8d9-9172-4d6c-9b10-74cb51d57900" providerId="ADAL" clId="{E445AF4E-80AD-4121-95BF-D2E3E6B2963D}"/>
    <pc:docChg chg="undo custSel modSld">
      <pc:chgData name=" " userId="f1cac8d9-9172-4d6c-9b10-74cb51d57900" providerId="ADAL" clId="{E445AF4E-80AD-4121-95BF-D2E3E6B2963D}" dt="2023-03-01T07:32:25.280" v="17" actId="478"/>
      <pc:docMkLst>
        <pc:docMk/>
      </pc:docMkLst>
      <pc:sldChg chg="addSp modSp">
        <pc:chgData name=" " userId="f1cac8d9-9172-4d6c-9b10-74cb51d57900" providerId="ADAL" clId="{E445AF4E-80AD-4121-95BF-D2E3E6B2963D}" dt="2023-03-01T07:30:13.748" v="6" actId="14100"/>
        <pc:sldMkLst>
          <pc:docMk/>
          <pc:sldMk cId="140364464" sldId="1814"/>
        </pc:sldMkLst>
        <pc:spChg chg="add mod">
          <ac:chgData name=" " userId="f1cac8d9-9172-4d6c-9b10-74cb51d57900" providerId="ADAL" clId="{E445AF4E-80AD-4121-95BF-D2E3E6B2963D}" dt="2023-03-01T07:30:13.748" v="6" actId="14100"/>
          <ac:spMkLst>
            <pc:docMk/>
            <pc:sldMk cId="140364464" sldId="1814"/>
            <ac:spMk id="14" creationId="{86D8147C-687F-4C46-9EE8-62A74594B691}"/>
          </ac:spMkLst>
        </pc:spChg>
      </pc:sldChg>
      <pc:sldChg chg="delSp modSp">
        <pc:chgData name=" " userId="f1cac8d9-9172-4d6c-9b10-74cb51d57900" providerId="ADAL" clId="{E445AF4E-80AD-4121-95BF-D2E3E6B2963D}" dt="2023-03-01T07:31:19.861" v="16" actId="1035"/>
        <pc:sldMkLst>
          <pc:docMk/>
          <pc:sldMk cId="4078834295" sldId="1827"/>
        </pc:sldMkLst>
        <pc:spChg chg="mod">
          <ac:chgData name=" " userId="f1cac8d9-9172-4d6c-9b10-74cb51d57900" providerId="ADAL" clId="{E445AF4E-80AD-4121-95BF-D2E3E6B2963D}" dt="2023-03-01T07:30:50.391" v="12" actId="6549"/>
          <ac:spMkLst>
            <pc:docMk/>
            <pc:sldMk cId="4078834295" sldId="1827"/>
            <ac:spMk id="8" creationId="{00000000-0000-0000-0000-000000000000}"/>
          </ac:spMkLst>
        </pc:spChg>
        <pc:spChg chg="del">
          <ac:chgData name=" " userId="f1cac8d9-9172-4d6c-9b10-74cb51d57900" providerId="ADAL" clId="{E445AF4E-80AD-4121-95BF-D2E3E6B2963D}" dt="2023-03-01T07:28:24.019" v="1" actId="478"/>
          <ac:spMkLst>
            <pc:docMk/>
            <pc:sldMk cId="4078834295" sldId="1827"/>
            <ac:spMk id="14" creationId="{00000000-0000-0000-0000-000000000000}"/>
          </ac:spMkLst>
        </pc:spChg>
        <pc:spChg chg="mod">
          <ac:chgData name=" " userId="f1cac8d9-9172-4d6c-9b10-74cb51d57900" providerId="ADAL" clId="{E445AF4E-80AD-4121-95BF-D2E3E6B2963D}" dt="2023-03-01T07:31:19.861" v="16" actId="1035"/>
          <ac:spMkLst>
            <pc:docMk/>
            <pc:sldMk cId="4078834295" sldId="1827"/>
            <ac:spMk id="17" creationId="{00000000-0000-0000-0000-000000000000}"/>
          </ac:spMkLst>
        </pc:spChg>
        <pc:spChg chg="del">
          <ac:chgData name=" " userId="f1cac8d9-9172-4d6c-9b10-74cb51d57900" providerId="ADAL" clId="{E445AF4E-80AD-4121-95BF-D2E3E6B2963D}" dt="2023-03-01T07:28:45.982" v="2" actId="478"/>
          <ac:spMkLst>
            <pc:docMk/>
            <pc:sldMk cId="4078834295" sldId="1827"/>
            <ac:spMk id="21" creationId="{00000000-0000-0000-0000-000000000000}"/>
          </ac:spMkLst>
        </pc:spChg>
      </pc:sldChg>
      <pc:sldChg chg="delSp">
        <pc:chgData name=" " userId="f1cac8d9-9172-4d6c-9b10-74cb51d57900" providerId="ADAL" clId="{E445AF4E-80AD-4121-95BF-D2E3E6B2963D}" dt="2023-03-01T07:32:25.280" v="17" actId="478"/>
        <pc:sldMkLst>
          <pc:docMk/>
          <pc:sldMk cId="3787331930" sldId="1837"/>
        </pc:sldMkLst>
        <pc:spChg chg="del">
          <ac:chgData name=" " userId="f1cac8d9-9172-4d6c-9b10-74cb51d57900" providerId="ADAL" clId="{E445AF4E-80AD-4121-95BF-D2E3E6B2963D}" dt="2023-03-01T07:32:25.280" v="17" actId="478"/>
          <ac:spMkLst>
            <pc:docMk/>
            <pc:sldMk cId="3787331930" sldId="1837"/>
            <ac:spMk id="2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18AD8-5B72-42E1-8DF0-3C0B60BE217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F8971-CAF1-4F2E-8170-4F9474706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93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8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409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0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495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325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37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39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25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1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9424" y="227279"/>
            <a:ext cx="4589564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842791" y="247833"/>
            <a:ext cx="4526197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리스트의 부분 참조와 항목의 삽입과 삭제</a:t>
            </a: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17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5350" y="4360610"/>
            <a:ext cx="476250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리스트의 부분 참조와 항목의 삽입과 삭제</a:t>
            </a:r>
          </a:p>
        </p:txBody>
      </p:sp>
    </p:spTree>
    <p:extLst>
      <p:ext uri="{BB962C8B-B14F-4D97-AF65-F5344CB8AC3E}">
        <p14:creationId xmlns:p14="http://schemas.microsoft.com/office/powerpoint/2010/main" val="24204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리스트의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슬라이스로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리스트의 일부분을 수정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137" y="2604905"/>
            <a:ext cx="7697351" cy="15846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sports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풋살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족구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비치사커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야구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농구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배구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others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축구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미식축구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골프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sports[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others[: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(sports)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풋살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축구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미식축구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농구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배구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81400" y="2798897"/>
            <a:ext cx="2613660" cy="2088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01174" y="3745254"/>
            <a:ext cx="1873925" cy="281995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4" name="직선 화살표 연결선 3"/>
          <p:cNvCxnSpPr>
            <a:stCxn id="9" idx="2"/>
          </p:cNvCxnSpPr>
          <p:nvPr/>
        </p:nvCxnSpPr>
        <p:spPr>
          <a:xfrm flipH="1">
            <a:off x="3893820" y="3007781"/>
            <a:ext cx="994410" cy="768151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514849" y="3004495"/>
            <a:ext cx="74676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921770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리스트의 일부분을 다른 리스트로 수정하려면 </a:t>
            </a:r>
            <a:b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슬라이스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방식에 대입</a:t>
            </a:r>
          </a:p>
        </p:txBody>
      </p:sp>
    </p:spTree>
    <p:extLst>
      <p:ext uri="{BB962C8B-B14F-4D97-AF65-F5344CB8AC3E}">
        <p14:creationId xmlns:p14="http://schemas.microsoft.com/office/powerpoint/2010/main" val="407883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3105" y="2605741"/>
            <a:ext cx="6728227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 중간에 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삽입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51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insert(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첨자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항목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으로 삽입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리스트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.insert(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첨자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항목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삽입되는 항목은 무엇이든 가능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빈 리스트에도 삽입 가능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75137" y="3183120"/>
            <a:ext cx="7697351" cy="2370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kpop.insert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kpop.insert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kpop.insert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장범준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장범준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리스트의 첨자 위치에 항목을 삽입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63991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3105" y="2605741"/>
            <a:ext cx="6728227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 항목 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삭제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3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 항목 삭제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137" y="2013231"/>
            <a:ext cx="7697351" cy="11871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장범준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잔나비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kpop.remove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장범준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잔나비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remove(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항목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75136" y="3260660"/>
            <a:ext cx="7697351" cy="127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kpop.remove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장준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Traceback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(most recent call last):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File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“&lt;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stdin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,line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module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list.remove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(x): x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not 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list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5136" y="4591919"/>
            <a:ext cx="7697351" cy="1432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장준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 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kpop.remove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장준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잔나비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409706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 항목 삭제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137" y="2900051"/>
            <a:ext cx="7697351" cy="20074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장범준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잔나비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kpop.pop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장범준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kpop.pop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잔나비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pop(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첨자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pop( 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09308" y="3336314"/>
            <a:ext cx="1233992" cy="2088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09308" y="3822190"/>
            <a:ext cx="1104452" cy="2088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BFD620-D302-4CA1-916F-73DB6C4C0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37" y="5011153"/>
            <a:ext cx="5403372" cy="16807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87E59D-E6B2-4BA5-A184-56BFE949EC93}"/>
              </a:ext>
            </a:extLst>
          </p:cNvPr>
          <p:cNvSpPr txBox="1"/>
          <p:nvPr/>
        </p:nvSpPr>
        <p:spPr>
          <a:xfrm>
            <a:off x="800711" y="2386567"/>
            <a:ext cx="7669216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Remove and return item at index (default last).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288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3105" y="3037541"/>
            <a:ext cx="6728227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문장 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del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4.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556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del()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과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clear()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78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항목 삭제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부분 삭제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리스트 자체를 메모리에서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완전 삭제 가능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문장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del</a:t>
            </a:r>
          </a:p>
        </p:txBody>
      </p:sp>
    </p:spTree>
    <p:extLst>
      <p:ext uri="{BB962C8B-B14F-4D97-AF65-F5344CB8AC3E}">
        <p14:creationId xmlns:p14="http://schemas.microsoft.com/office/powerpoint/2010/main" val="335231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del()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과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clear()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137" y="1595621"/>
            <a:ext cx="7697351" cy="1376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장범준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잔나비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del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del(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[0])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도 가능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장범준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잔나비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75137" y="3009901"/>
            <a:ext cx="7697351" cy="1376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장범준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잔나비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del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잔나비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5136" y="4426590"/>
            <a:ext cx="7697351" cy="1783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장범준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잔나비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del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Traceback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(most recent call last):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File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“&lt;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stdin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,line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module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NameError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name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is not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defined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10908" y="5828438"/>
            <a:ext cx="2907852" cy="2088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17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del()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과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clear()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리스트의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모든 항목이 삭제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빈 리스트로 만듦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clear( 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75137" y="2930936"/>
            <a:ext cx="7697351" cy="1376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장범준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잔나비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del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.clear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94977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리스트 부분 참조</a:t>
            </a:r>
            <a:r>
              <a:rPr lang="en-US" altLang="ko-KR" dirty="0"/>
              <a:t>(</a:t>
            </a:r>
            <a:r>
              <a:rPr lang="ko-KR" altLang="en-US" dirty="0" err="1"/>
              <a:t>슬라이싱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리스트 중간에 삽입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리스트 항목 삭제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문장 </a:t>
            </a:r>
            <a:r>
              <a:rPr lang="en-US" altLang="ko-KR" dirty="0"/>
              <a:t>del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리스트</a:t>
            </a:r>
            <a:r>
              <a:rPr lang="en-US" altLang="ko-KR" dirty="0"/>
              <a:t> </a:t>
            </a:r>
            <a:r>
              <a:rPr lang="ko-KR" altLang="en-US" dirty="0"/>
              <a:t>마지막에 리스트를 이어 붙이기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8240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9941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자신의 학용품 품목과 개수를 리스트에 삽입과 삭제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2059132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2240103"/>
            <a:ext cx="7669216" cy="3623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연필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볼펜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현재 학용품 품목 출력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(item)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연필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개와 볼펜 세 자루 삽입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item.insert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item.insert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맨 뒤에 지우개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1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개 삽입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item.insert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지우개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item.insert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현재 학용품 품목 출력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(item)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4" y="1835514"/>
            <a:ext cx="7669214" cy="4103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895481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학용품 리스트의 항목 삽입과 삭제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805285" y="1881413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986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9941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자신의 학용품 품목과 개수를 리스트에 삽입과 삭제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2059133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2240104"/>
            <a:ext cx="7669216" cy="1949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4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연필 두 자루 삭제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4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item.pop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첨자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항목 삭제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4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item.remove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연필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항목 연필 항목 삭제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4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del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item[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:]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지우개와 수 품목 삭제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4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4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현재 학용품 품목 출력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4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(item)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4" y="1835515"/>
            <a:ext cx="7669214" cy="4103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895482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학용품 리스트의 항목 삽입과 삭제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805285" y="1881414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21529" y="4881251"/>
            <a:ext cx="7669217" cy="1119916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연필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볼펜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연필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볼펜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지우개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볼펜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21531" y="4881251"/>
            <a:ext cx="657227" cy="1119915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21531" y="5265583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21529" y="4248048"/>
            <a:ext cx="7669217" cy="60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번 줄의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item.pop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(1)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삭제된 것을 반환하므로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나눔고딕코딩" panose="020D0009000000000000" pitchFamily="49" charset="-127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print()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삭제된 내용을 출력할 수 있다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.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21530" y="4248048"/>
            <a:ext cx="657227" cy="6082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21531" y="4429170"/>
            <a:ext cx="6572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331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3105" y="2108633"/>
            <a:ext cx="6728227" cy="300082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 마지막에 리스트를 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이어 붙이기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5.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203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리스트에 리스트를 추가하는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extend( 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리스트에 인자인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list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가장 뒤에 추가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.extend(list)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75137" y="2597106"/>
            <a:ext cx="7697351" cy="1553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토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day.extend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(day2)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(day)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토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61179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리스트에 리스트를 추가하는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extend( 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리스트를 연결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+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연산자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75137" y="2597106"/>
            <a:ext cx="7697351" cy="1553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korean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불고기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설렁탕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chinese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탕수육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기스면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food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Korean +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chinese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(food)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불고기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설렁탕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탕수육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기스면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30970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리스트에 리스트를 추가하는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extend( 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항목이 지정된 정수만큼 반복된 리스트를 반환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 연산자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75137" y="2597106"/>
            <a:ext cx="7697351" cy="12636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(days *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4110567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814630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리스트 부분 참조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/3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4766" y="1944959"/>
            <a:ext cx="77077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리스트 </a:t>
            </a:r>
            <a:r>
              <a:rPr lang="ko-KR" altLang="en-US" dirty="0" err="1"/>
              <a:t>슬라이싱</a:t>
            </a:r>
            <a:endParaRPr lang="ko-KR" altLang="en-US" dirty="0"/>
          </a:p>
          <a:p>
            <a:r>
              <a:rPr lang="en-US" altLang="ko-KR" dirty="0"/>
              <a:t>… </a:t>
            </a:r>
            <a:r>
              <a:rPr lang="ko-KR" altLang="en-US" dirty="0"/>
              <a:t>리스트의 </a:t>
            </a:r>
            <a:r>
              <a:rPr lang="ko-KR" altLang="en-US" dirty="0" err="1"/>
              <a:t>슬라이싱으로</a:t>
            </a:r>
            <a:r>
              <a:rPr lang="ko-KR" altLang="en-US" dirty="0"/>
              <a:t> 리스트의 일부분을 수정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663" y="3509800"/>
            <a:ext cx="9844480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리스트 중간에 삽입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767" y="4386325"/>
            <a:ext cx="7707719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리스트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insert(</a:t>
            </a:r>
            <a:r>
              <a:rPr lang="ko-KR" altLang="en-US" dirty="0"/>
              <a:t>첨자</a:t>
            </a:r>
            <a:r>
              <a:rPr lang="en-US" altLang="ko-KR" dirty="0"/>
              <a:t>, </a:t>
            </a:r>
            <a:r>
              <a:rPr lang="ko-KR" altLang="en-US" dirty="0"/>
              <a:t>항목</a:t>
            </a:r>
            <a:r>
              <a:rPr lang="en-US" altLang="ko-KR" dirty="0"/>
              <a:t>)</a:t>
            </a:r>
            <a:r>
              <a:rPr lang="ko-KR" altLang="en-US" dirty="0"/>
              <a:t>으로 삽입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7857506" y="5736606"/>
            <a:ext cx="395845" cy="395845"/>
            <a:chOff x="7837714" y="5716814"/>
            <a:chExt cx="435429" cy="435429"/>
          </a:xfrm>
        </p:grpSpPr>
        <p:sp>
          <p:nvSpPr>
            <p:cNvPr id="8" name="타원 7"/>
            <p:cNvSpPr/>
            <p:nvPr/>
          </p:nvSpPr>
          <p:spPr>
            <a:xfrm>
              <a:off x="7837714" y="57168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" name="갈매기형 수장 8"/>
            <p:cNvSpPr/>
            <p:nvPr/>
          </p:nvSpPr>
          <p:spPr>
            <a:xfrm>
              <a:off x="7936928" y="58069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655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814630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리스트 항목 삭제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/3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4766" y="1944959"/>
            <a:ext cx="770771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remove(</a:t>
            </a:r>
            <a:r>
              <a:rPr lang="ko-KR" altLang="en-US" dirty="0"/>
              <a:t>항목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…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pop(</a:t>
            </a:r>
            <a:r>
              <a:rPr lang="ko-KR" altLang="en-US" dirty="0"/>
              <a:t>첨자</a:t>
            </a:r>
            <a:r>
              <a:rPr lang="en-US" altLang="ko-KR" dirty="0"/>
              <a:t>), pop()</a:t>
            </a:r>
          </a:p>
          <a:p>
            <a:r>
              <a:rPr lang="en-US" altLang="ko-KR" dirty="0"/>
              <a:t>…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clear()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663" y="3509800"/>
            <a:ext cx="9844480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문장 </a:t>
            </a:r>
            <a:r>
              <a:rPr lang="en-US" altLang="ko-KR" dirty="0"/>
              <a:t>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767" y="4386325"/>
            <a:ext cx="77077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del obj </a:t>
            </a:r>
          </a:p>
          <a:p>
            <a:r>
              <a:rPr lang="en-US" altLang="ko-KR" dirty="0"/>
              <a:t>… del obj[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7857506" y="5736606"/>
            <a:ext cx="395845" cy="395845"/>
            <a:chOff x="7837714" y="5716814"/>
            <a:chExt cx="435429" cy="435429"/>
          </a:xfrm>
        </p:grpSpPr>
        <p:sp>
          <p:nvSpPr>
            <p:cNvPr id="8" name="타원 7"/>
            <p:cNvSpPr/>
            <p:nvPr/>
          </p:nvSpPr>
          <p:spPr>
            <a:xfrm>
              <a:off x="7837714" y="57168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" name="갈매기형 수장 8"/>
            <p:cNvSpPr/>
            <p:nvPr/>
          </p:nvSpPr>
          <p:spPr>
            <a:xfrm>
              <a:off x="7936928" y="58069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1953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2" y="1100649"/>
            <a:ext cx="86252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리스트 마지막에 리스트를 이어 붙이기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/3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4766" y="1944959"/>
            <a:ext cx="770771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extend(list)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연산자 </a:t>
            </a:r>
            <a:r>
              <a:rPr lang="en-US" altLang="ko-KR" dirty="0"/>
              <a:t>+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반복 붙이기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6D0DCF"/>
                </a:solidFill>
              </a:rPr>
              <a:t>연산자 *</a:t>
            </a:r>
          </a:p>
        </p:txBody>
      </p:sp>
    </p:spTree>
    <p:extLst>
      <p:ext uri="{BB962C8B-B14F-4D97-AF65-F5344CB8AC3E}">
        <p14:creationId xmlns:p14="http://schemas.microsoft.com/office/powerpoint/2010/main" val="325637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764768" y="1947102"/>
            <a:ext cx="7707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리스트의 부분 참조를 할 수 있고 대입할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리스트의 중간</a:t>
            </a:r>
            <a:r>
              <a:rPr lang="en-US" altLang="ko-KR" dirty="0"/>
              <a:t>, </a:t>
            </a:r>
            <a:r>
              <a:rPr lang="ko-KR" altLang="en-US" dirty="0"/>
              <a:t>마지막에 항목을 삽입할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리스트나 항목을 삭제할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리스트를 이어 붙일 수 있다</a:t>
            </a:r>
            <a:r>
              <a:rPr lang="en-US" altLang="ko-KR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663" y="1138750"/>
            <a:ext cx="2699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395538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46893" y="2605741"/>
            <a:ext cx="6728227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 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부분 참조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리스트의 부분 참조인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슬라이싱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start:stop:step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첨자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start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첨자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stop-1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step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간격으로 부분 리스트 반환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step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양수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오른쪽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구성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745339"/>
            <a:ext cx="7242848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start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시작하는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순방향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오름차순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수가 차례로 늘어가는 것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3199584"/>
            <a:ext cx="766921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step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음수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왼쪽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3616279"/>
            <a:ext cx="7242848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start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시작하는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역방향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내림차순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수가 차례로 줄어가는 것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4299599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슬라이싱의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결과</a:t>
            </a:r>
            <a:endParaRPr lang="en-US" altLang="ko-KR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C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4856693"/>
            <a:ext cx="7669216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첨자에 해당하는 부분 리스트가 없으면 결과는 빈 리스트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[]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05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리스트의 부분 참조인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슬라이싱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137" y="1596373"/>
            <a:ext cx="8449545" cy="20881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alp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list(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abcdefghij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(alp[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‘c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g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h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(alp[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‘j’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‘h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g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c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(alp[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g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43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한 글자의 단어로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슬라이싱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이해하기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841419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2022391"/>
            <a:ext cx="7669216" cy="36522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밥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삶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죽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떡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[:] =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[:])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[::] =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[::])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[::-1] =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[::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순방향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[::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역방향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[::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순방향과 역방향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다양한 첨자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:])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4" y="1617801"/>
            <a:ext cx="7669214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677768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글자의 한국 단어로 이해하는 리스트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슬라이싱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805285" y="1663700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623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43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한 글자의 단어로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슬라이싱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이해하기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03271" y="2235969"/>
            <a:ext cx="8448305" cy="2689838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[:]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밥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삶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죽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떡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[::]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밥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삶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죽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떡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D0404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[::-1]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떡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죽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삶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밥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밥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죽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떡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삶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D0404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떡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밥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삶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죽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떡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복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삶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03273" y="2235969"/>
            <a:ext cx="657227" cy="2689837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1" y="3483852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03271" y="1602766"/>
            <a:ext cx="8448305" cy="60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5, 7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번 줄은 들여쓰기로 입력한다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.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03272" y="1602766"/>
            <a:ext cx="657227" cy="6082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783888"/>
            <a:ext cx="6572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7398" y="4950734"/>
            <a:ext cx="8464177" cy="1323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7401" y="4950735"/>
            <a:ext cx="2168527" cy="3732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87399" y="4988009"/>
            <a:ext cx="211207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Upgrade coding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7399" y="5350058"/>
            <a:ext cx="7636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첫 줄의 한 글자 단어로 구성되는 </a:t>
            </a:r>
            <a:r>
              <a:rPr lang="en-US" altLang="ko-KR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wlist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만드는 코드가 번거로울 수 있다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 문장을 보다 간소화 시킬 수 있는 코드로 수정해 보자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06175" y="5891083"/>
            <a:ext cx="731948" cy="323284"/>
          </a:xfrm>
          <a:prstGeom prst="round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sz="2000" spc="-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06175" y="5885153"/>
            <a:ext cx="731948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600" spc="-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힌트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98413" y="5887294"/>
            <a:ext cx="25736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lsit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문자열 활용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53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리스트의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슬라이스로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리스트의 일부분을 수정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137" y="2604899"/>
            <a:ext cx="7697351" cy="1281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sports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풋살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족구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비치사커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야구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농구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배구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sports[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축구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(sports)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축구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야구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농구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배구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74264" y="2787446"/>
            <a:ext cx="2597835" cy="2088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921770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리스트의 일부분을 다른 리스트로 수정하려면 </a:t>
            </a:r>
            <a:b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슬라이스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방식에 대입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75137" y="4002212"/>
            <a:ext cx="7697351" cy="1667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첨자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0       1        2        3       4       5 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sports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풋살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족구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비치사커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야구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농구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배구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sports[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sports[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(sports)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풋살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농구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배구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야구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농구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배구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72185" y="3513139"/>
            <a:ext cx="548056" cy="208884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1767840" y="2982883"/>
            <a:ext cx="2979420" cy="530256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610156" y="4485330"/>
            <a:ext cx="1761944" cy="2088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8108" y="5218790"/>
            <a:ext cx="1422048" cy="208884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3517900" y="4711688"/>
            <a:ext cx="1305560" cy="465644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D8147C-687F-4C46-9EE8-62A74594B691}"/>
              </a:ext>
            </a:extLst>
          </p:cNvPr>
          <p:cNvSpPr/>
          <p:nvPr/>
        </p:nvSpPr>
        <p:spPr>
          <a:xfrm>
            <a:off x="6445174" y="4485330"/>
            <a:ext cx="1395319" cy="226358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6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8529</TotalTime>
  <Words>1802</Words>
  <Application>Microsoft Office PowerPoint</Application>
  <PresentationFormat>와이드스크린</PresentationFormat>
  <Paragraphs>270</Paragraphs>
  <Slides>28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Noto Sans CJK KR Bold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 </cp:lastModifiedBy>
  <cp:revision>608</cp:revision>
  <dcterms:created xsi:type="dcterms:W3CDTF">2020-07-21T20:23:05Z</dcterms:created>
  <dcterms:modified xsi:type="dcterms:W3CDTF">2023-03-01T08:24:46Z</dcterms:modified>
</cp:coreProperties>
</file>