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518" r:id="rId2"/>
    <p:sldId id="1589" r:id="rId3"/>
    <p:sldId id="1497" r:id="rId4"/>
    <p:sldId id="1546" r:id="rId5"/>
    <p:sldId id="1563" r:id="rId6"/>
    <p:sldId id="1602" r:id="rId7"/>
    <p:sldId id="1603" r:id="rId8"/>
    <p:sldId id="1604" r:id="rId9"/>
    <p:sldId id="1591" r:id="rId10"/>
    <p:sldId id="1600" r:id="rId11"/>
    <p:sldId id="1605" r:id="rId12"/>
    <p:sldId id="1606" r:id="rId13"/>
    <p:sldId id="1607" r:id="rId14"/>
    <p:sldId id="1601" r:id="rId15"/>
    <p:sldId id="1590" r:id="rId16"/>
    <p:sldId id="1608" r:id="rId17"/>
    <p:sldId id="1609" r:id="rId18"/>
    <p:sldId id="1611" r:id="rId19"/>
    <p:sldId id="1610" r:id="rId20"/>
    <p:sldId id="1612" r:id="rId21"/>
    <p:sldId id="1613" r:id="rId22"/>
    <p:sldId id="1614" r:id="rId23"/>
    <p:sldId id="1599" r:id="rId24"/>
    <p:sldId id="1571" r:id="rId25"/>
    <p:sldId id="1615" r:id="rId26"/>
    <p:sldId id="1575" r:id="rId2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68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C0"/>
    <a:srgbClr val="33CCFF"/>
    <a:srgbClr val="EC6AD3"/>
    <a:srgbClr val="170313"/>
    <a:srgbClr val="170314"/>
    <a:srgbClr val="6600CC"/>
    <a:srgbClr val="F3EAFA"/>
    <a:srgbClr val="FFFFFF"/>
    <a:srgbClr val="37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5670" autoAdjust="0"/>
  </p:normalViewPr>
  <p:slideViewPr>
    <p:cSldViewPr snapToGrid="0">
      <p:cViewPr varScale="1">
        <p:scale>
          <a:sx n="95" d="100"/>
          <a:sy n="95" d="100"/>
        </p:scale>
        <p:origin x="96" y="816"/>
      </p:cViewPr>
      <p:guideLst>
        <p:guide pos="2978"/>
        <p:guide orient="horz" pos="572"/>
        <p:guide orient="horz" pos="867"/>
        <p:guide orient="horz" pos="1026"/>
        <p:guide orient="horz" pos="4042"/>
        <p:guide orient="horz" pos="1094"/>
        <p:guide orient="horz" pos="1661"/>
        <p:guide orient="horz" pos="1412"/>
        <p:guide pos="6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51DCAD08-3373-4EA9-9156-07C6C43B9F02}"/>
    <pc:docChg chg="custSel modSld">
      <pc:chgData name=" " userId="f1cac8d9-9172-4d6c-9b10-74cb51d57900" providerId="ADAL" clId="{51DCAD08-3373-4EA9-9156-07C6C43B9F02}" dt="2023-03-01T07:35:49.095" v="4" actId="478"/>
      <pc:docMkLst>
        <pc:docMk/>
      </pc:docMkLst>
      <pc:sldChg chg="delSp">
        <pc:chgData name=" " userId="f1cac8d9-9172-4d6c-9b10-74cb51d57900" providerId="ADAL" clId="{51DCAD08-3373-4EA9-9156-07C6C43B9F02}" dt="2023-03-01T07:35:49.095" v="4" actId="478"/>
        <pc:sldMkLst>
          <pc:docMk/>
          <pc:sldMk cId="1503338810" sldId="1591"/>
        </pc:sldMkLst>
        <pc:spChg chg="del">
          <ac:chgData name=" " userId="f1cac8d9-9172-4d6c-9b10-74cb51d57900" providerId="ADAL" clId="{51DCAD08-3373-4EA9-9156-07C6C43B9F02}" dt="2023-03-01T07:35:49.095" v="4" actId="478"/>
          <ac:spMkLst>
            <pc:docMk/>
            <pc:sldMk cId="1503338810" sldId="1591"/>
            <ac:spMk id="15" creationId="{00000000-0000-0000-0000-000000000000}"/>
          </ac:spMkLst>
        </pc:spChg>
      </pc:sldChg>
      <pc:sldChg chg="delSp">
        <pc:chgData name=" " userId="f1cac8d9-9172-4d6c-9b10-74cb51d57900" providerId="ADAL" clId="{51DCAD08-3373-4EA9-9156-07C6C43B9F02}" dt="2023-03-01T07:35:30.337" v="1" actId="478"/>
        <pc:sldMkLst>
          <pc:docMk/>
          <pc:sldMk cId="1850119519" sldId="1599"/>
        </pc:sldMkLst>
        <pc:spChg chg="del">
          <ac:chgData name=" " userId="f1cac8d9-9172-4d6c-9b10-74cb51d57900" providerId="ADAL" clId="{51DCAD08-3373-4EA9-9156-07C6C43B9F02}" dt="2023-03-01T07:35:30.337" v="1" actId="478"/>
          <ac:spMkLst>
            <pc:docMk/>
            <pc:sldMk cId="1850119519" sldId="1599"/>
            <ac:spMk id="8" creationId="{00000000-0000-0000-0000-000000000000}"/>
          </ac:spMkLst>
        </pc:spChg>
      </pc:sldChg>
      <pc:sldChg chg="delSp">
        <pc:chgData name=" " userId="f1cac8d9-9172-4d6c-9b10-74cb51d57900" providerId="ADAL" clId="{51DCAD08-3373-4EA9-9156-07C6C43B9F02}" dt="2023-03-01T07:35:44.224" v="3" actId="478"/>
        <pc:sldMkLst>
          <pc:docMk/>
          <pc:sldMk cId="2296785073" sldId="1607"/>
        </pc:sldMkLst>
        <pc:spChg chg="del">
          <ac:chgData name=" " userId="f1cac8d9-9172-4d6c-9b10-74cb51d57900" providerId="ADAL" clId="{51DCAD08-3373-4EA9-9156-07C6C43B9F02}" dt="2023-03-01T07:35:44.224" v="3" actId="478"/>
          <ac:spMkLst>
            <pc:docMk/>
            <pc:sldMk cId="2296785073" sldId="1607"/>
            <ac:spMk id="17" creationId="{00000000-0000-0000-0000-000000000000}"/>
          </ac:spMkLst>
        </pc:spChg>
      </pc:sldChg>
      <pc:sldChg chg="delSp">
        <pc:chgData name=" " userId="f1cac8d9-9172-4d6c-9b10-74cb51d57900" providerId="ADAL" clId="{51DCAD08-3373-4EA9-9156-07C6C43B9F02}" dt="2023-03-01T07:35:39.672" v="2" actId="478"/>
        <pc:sldMkLst>
          <pc:docMk/>
          <pc:sldMk cId="2107564866" sldId="1609"/>
        </pc:sldMkLst>
        <pc:spChg chg="del">
          <ac:chgData name=" " userId="f1cac8d9-9172-4d6c-9b10-74cb51d57900" providerId="ADAL" clId="{51DCAD08-3373-4EA9-9156-07C6C43B9F02}" dt="2023-03-01T07:35:39.672" v="2" actId="478"/>
          <ac:spMkLst>
            <pc:docMk/>
            <pc:sldMk cId="2107564866" sldId="1609"/>
            <ac:spMk id="11" creationId="{00000000-0000-0000-0000-000000000000}"/>
          </ac:spMkLst>
        </pc:spChg>
      </pc:sldChg>
      <pc:sldChg chg="delSp">
        <pc:chgData name=" " userId="f1cac8d9-9172-4d6c-9b10-74cb51d57900" providerId="ADAL" clId="{51DCAD08-3373-4EA9-9156-07C6C43B9F02}" dt="2023-03-01T07:35:27.876" v="0" actId="478"/>
        <pc:sldMkLst>
          <pc:docMk/>
          <pc:sldMk cId="951496320" sldId="1613"/>
        </pc:sldMkLst>
        <pc:spChg chg="del">
          <ac:chgData name=" " userId="f1cac8d9-9172-4d6c-9b10-74cb51d57900" providerId="ADAL" clId="{51DCAD08-3373-4EA9-9156-07C6C43B9F02}" dt="2023-03-01T07:35:27.876" v="0" actId="478"/>
          <ac:spMkLst>
            <pc:docMk/>
            <pc:sldMk cId="951496320" sldId="1613"/>
            <ac:spMk id="11" creationId="{00000000-0000-0000-0000-000000000000}"/>
          </ac:spMkLst>
        </pc:spChg>
      </pc:sldChg>
    </pc:docChg>
  </pc:docChgLst>
  <pc:docChgLst>
    <pc:chgData name=" " userId="f1cac8d9-9172-4d6c-9b10-74cb51d57900" providerId="ADAL" clId="{F595633E-C0E8-4DB7-AE31-22A6AAF1EC59}"/>
    <pc:docChg chg="custSel modMainMaster">
      <pc:chgData name=" " userId="f1cac8d9-9172-4d6c-9b10-74cb51d57900" providerId="ADAL" clId="{F595633E-C0E8-4DB7-AE31-22A6AAF1EC59}" dt="2023-03-01T08:25:52.515" v="2" actId="478"/>
      <pc:docMkLst>
        <pc:docMk/>
      </pc:docMkLst>
      <pc:sldMasterChg chg="delSp modSldLayout">
        <pc:chgData name=" " userId="f1cac8d9-9172-4d6c-9b10-74cb51d57900" providerId="ADAL" clId="{F595633E-C0E8-4DB7-AE31-22A6AAF1EC59}" dt="2023-03-01T08:25:52.515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F595633E-C0E8-4DB7-AE31-22A6AAF1EC59}" dt="2023-03-01T08:25:48.835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F595633E-C0E8-4DB7-AE31-22A6AAF1EC59}" dt="2023-03-01T08:25:50.557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F595633E-C0E8-4DB7-AE31-22A6AAF1EC59}" dt="2023-03-01T08:25:50.557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F595633E-C0E8-4DB7-AE31-22A6AAF1EC59}" dt="2023-03-01T08:25:52.515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F595633E-C0E8-4DB7-AE31-22A6AAF1EC59}" dt="2023-03-01T08:25:52.515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9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1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8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192091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19148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활용 방법</a:t>
            </a:r>
            <a:endParaRPr lang="en-US" altLang="ko-KR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18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활용 방법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19141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028690" y="4656025"/>
            <a:ext cx="5443798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조건을 만족하는 항목으로 리스트를 간결히 생성하는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짝수 항목으로 구성된 리스트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함축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축약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등으로도 불림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" y="2907772"/>
            <a:ext cx="3875088" cy="1672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even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even.append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(even)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8006" y="3242734"/>
            <a:ext cx="4843994" cy="133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even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(even)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8006" y="2909286"/>
            <a:ext cx="4843994" cy="333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808007" y="2921317"/>
            <a:ext cx="3052343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95928" y="5096933"/>
            <a:ext cx="4358913" cy="135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시퀀스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조건식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.append(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71800" y="4609573"/>
            <a:ext cx="5500688" cy="34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시퀀스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조건식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51923" y="5819775"/>
            <a:ext cx="1038225" cy="30162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62642" y="5451474"/>
            <a:ext cx="1969558" cy="2804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1000" y="4659842"/>
            <a:ext cx="1879601" cy="2592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9611" y="4651375"/>
            <a:ext cx="991658" cy="267758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302503" y="4804835"/>
            <a:ext cx="1045171" cy="321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488195" y="4978400"/>
            <a:ext cx="481738" cy="1143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V="1">
            <a:off x="3028690" y="4978401"/>
            <a:ext cx="4405043" cy="9921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V="1">
            <a:off x="3632200" y="4978402"/>
            <a:ext cx="2743200" cy="56620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홀수의 제곱을 구하는 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리스트와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이하의 홀수의 제곱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" y="222957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3272" y="2428876"/>
            <a:ext cx="7669216" cy="4024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for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문으로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for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문으로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3272" y="2020026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65925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간단한 리스트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065925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8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홀수의 제곱을 구하는 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리스트와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이하의 홀수의 제곱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" y="222957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3272" y="2428876"/>
            <a:ext cx="7669216" cy="1172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squares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(squares)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3272" y="2020026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65925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단어와 과일의 정렬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065925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4417475"/>
            <a:ext cx="7669216" cy="119592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4420973"/>
            <a:ext cx="657227" cy="119242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1375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3653369"/>
            <a:ext cx="7669216" cy="687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컴프리헨션에는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콜론이 제거된다는 점에 주의하자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3656865"/>
            <a:ext cx="657227" cy="684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88877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46606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리스트에서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 연산자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=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리스트에서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얕은 복사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(shallow copy)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대입되는 변수가 동일한 시퀀스를 가리킴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하나의 같은 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6355" y="3364972"/>
            <a:ext cx="5209646" cy="215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f2.pop()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690" y="3696424"/>
            <a:ext cx="849043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62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960" y="3217339"/>
            <a:ext cx="10597173" cy="3158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dist="38100" dir="60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리스트에서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얕은 복사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(shallow copy)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대입되는 변수가 동일한 시퀀스를 가리킴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하나의 같은 리스트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1441" y="4008971"/>
            <a:ext cx="405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f1 = [‘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사과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귤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복숭아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파인애플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 = f1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f2.pop()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989012" y="3912135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9012" y="5007510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3500" y="4003890"/>
            <a:ext cx="1628775" cy="97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Global frame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f1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f2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9275" y="505672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Edit this code</a:t>
            </a:r>
            <a:endParaRPr lang="ko-KR" altLang="en-US" u="sng" dirty="0">
              <a:solidFill>
                <a:srgbClr val="0020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714375" y="4332822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14375" y="4618572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14375" y="5704422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14375" y="5990172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9650" y="5666322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 that has just executed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next line to execute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6756" y="349462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3.6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2162"/>
              </p:ext>
            </p:extLst>
          </p:nvPr>
        </p:nvGraphicFramePr>
        <p:xfrm>
          <a:off x="6896097" y="4003890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330031" y="3285072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4981" y="3285072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Objects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6" name="구부러진 연결선 35"/>
          <p:cNvCxnSpPr/>
          <p:nvPr/>
        </p:nvCxnSpPr>
        <p:spPr>
          <a:xfrm rot="5400000" flipH="1" flipV="1">
            <a:off x="6292322" y="731332"/>
            <a:ext cx="180975" cy="8020050"/>
          </a:xfrm>
          <a:prstGeom prst="curvedConnector3">
            <a:avLst>
              <a:gd name="adj1" fmla="val -126316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32" idx="1"/>
          </p:cNvCxnSpPr>
          <p:nvPr/>
        </p:nvCxnSpPr>
        <p:spPr>
          <a:xfrm flipV="1">
            <a:off x="6219825" y="4377905"/>
            <a:ext cx="676272" cy="1263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32" idx="1"/>
          </p:cNvCxnSpPr>
          <p:nvPr/>
        </p:nvCxnSpPr>
        <p:spPr>
          <a:xfrm flipV="1">
            <a:off x="6210300" y="4377905"/>
            <a:ext cx="685797" cy="3930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39543" y="5332947"/>
            <a:ext cx="3232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 항목인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파인애플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삭제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90899" y="6467151"/>
            <a:ext cx="507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[18-1]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얕은 복사 대입으로 인한 동일한 리스트 공유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34981" y="3637497"/>
            <a:ext cx="5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45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실행 시 메모리 모습을 볼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홈페이지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349004"/>
            <a:ext cx="7315847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www.pythontutor.com</a:t>
            </a:r>
          </a:p>
        </p:txBody>
      </p:sp>
    </p:spTree>
    <p:extLst>
      <p:ext uri="{BB962C8B-B14F-4D97-AF65-F5344CB8AC3E}">
        <p14:creationId xmlns:p14="http://schemas.microsoft.com/office/powerpoint/2010/main" val="210756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46606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깊은 복사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(deep copy)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리스트를 만들어 복사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[:]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copy( 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6355" y="3581930"/>
            <a:ext cx="7181320" cy="159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f1[:]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f2.pop(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0427" y="3910958"/>
            <a:ext cx="1205173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1467" y="4625333"/>
            <a:ext cx="685800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10162"/>
            <a:ext cx="9724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항목 정렬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리스트에서 대입 연산자 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</a:t>
            </a:r>
            <a:r>
              <a:rPr lang="en-US" altLang="ko-KR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70253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6355" y="3626378"/>
            <a:ext cx="8419570" cy="1400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.copy()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f3.pop()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355" y="5119691"/>
            <a:ext cx="8419570" cy="1213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list(f1)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f4.append(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f4)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리스트를 만들어 복사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[:]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copy( 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68577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44960" y="2590797"/>
            <a:ext cx="10597173" cy="3158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dist="38100" dir="60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1441" y="3221557"/>
            <a:ext cx="405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f1 = [‘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사과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귤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복숭아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파인애플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 = f1[:]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989012" y="3124721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89012" y="3924821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43500" y="3216476"/>
            <a:ext cx="1628775" cy="97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Global frame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f1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f2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4375" y="3545408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4375" y="4364558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14375" y="4650308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9650" y="4326458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 that has just executed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next line to execute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6756" y="2707208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3.6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84389"/>
              </p:ext>
            </p:extLst>
          </p:nvPr>
        </p:nvGraphicFramePr>
        <p:xfrm>
          <a:off x="6896097" y="3216476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0031" y="2707208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1656" y="2707208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Objects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9" name="직선 화살표 연결선 28"/>
          <p:cNvCxnSpPr>
            <a:endCxn id="25" idx="1"/>
          </p:cNvCxnSpPr>
          <p:nvPr/>
        </p:nvCxnSpPr>
        <p:spPr>
          <a:xfrm flipV="1">
            <a:off x="6219825" y="3590491"/>
            <a:ext cx="676272" cy="1263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34" idx="1"/>
          </p:cNvCxnSpPr>
          <p:nvPr/>
        </p:nvCxnSpPr>
        <p:spPr>
          <a:xfrm>
            <a:off x="6210300" y="3983559"/>
            <a:ext cx="685797" cy="4641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6042" y="5875202"/>
            <a:ext cx="540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18-2]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깊은 복사 대입으로 인한 다른 리스트의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599" y="5039778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Click a line of code to set a breakpoint; 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 the Back and Forward buttons to jump there.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98617"/>
              </p:ext>
            </p:extLst>
          </p:nvPr>
        </p:nvGraphicFramePr>
        <p:xfrm>
          <a:off x="6896097" y="4073726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38322" y="398985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Edit this code</a:t>
            </a:r>
            <a:endParaRPr lang="ko-KR" altLang="en-US" u="sng" dirty="0">
              <a:solidFill>
                <a:srgbClr val="0020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그림과 같이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항목이 같지만 전혀 다른 리스트다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49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46656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14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77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변수의 동일 객체 여부를 검사하는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45785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개가 동일한 메모리를 공유하는지 검사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5930" y="2878575"/>
            <a:ext cx="5588220" cy="1845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f1[:]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358529"/>
            <a:ext cx="716985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같으면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185011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1" y="1100649"/>
            <a:ext cx="7716385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항목 정렬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6271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reverse()</a:t>
            </a:r>
            <a:r>
              <a:rPr lang="ko-KR" altLang="en-US" dirty="0"/>
              <a:t>와 </a:t>
            </a:r>
            <a:r>
              <a:rPr lang="en-US" altLang="ko-KR" dirty="0"/>
              <a:t>sort()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sorted()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4549167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조건을 만족하는 항목으로 리스트를 간결히 생성하는 </a:t>
            </a:r>
            <a:r>
              <a:rPr lang="ko-KR" altLang="en-US" dirty="0" err="1"/>
              <a:t>컴프리헨션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컴프리헨션은</a:t>
            </a:r>
            <a:r>
              <a:rPr lang="ko-KR" altLang="en-US" dirty="0"/>
              <a:t> 함축</a:t>
            </a:r>
            <a:r>
              <a:rPr lang="en-US" altLang="ko-KR" dirty="0"/>
              <a:t>, </a:t>
            </a:r>
            <a:r>
              <a:rPr lang="ko-KR" altLang="en-US" dirty="0"/>
              <a:t>축약</a:t>
            </a:r>
            <a:r>
              <a:rPr lang="en-US" altLang="ko-KR" dirty="0"/>
              <a:t>, </a:t>
            </a:r>
            <a:r>
              <a:rPr lang="ko-KR" altLang="en-US" dirty="0"/>
              <a:t>내포</a:t>
            </a:r>
            <a:r>
              <a:rPr lang="en-US" altLang="ko-KR" dirty="0"/>
              <a:t>, </a:t>
            </a:r>
            <a:r>
              <a:rPr lang="ko-KR" altLang="en-US" dirty="0"/>
              <a:t>내장 등으로도 불림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1" y="3708384"/>
            <a:ext cx="570307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리스트 </a:t>
            </a:r>
            <a:r>
              <a:rPr lang="ko-KR" altLang="en-US" dirty="0" err="1">
                <a:solidFill>
                  <a:srgbClr val="2B004C"/>
                </a:solidFill>
              </a:rPr>
              <a:t>컴프리헨션</a:t>
            </a:r>
            <a:endParaRPr lang="ko-KR" altLang="en-US" dirty="0">
              <a:solidFill>
                <a:srgbClr val="2B0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4768" y="4549167"/>
            <a:ext cx="7707720" cy="160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새로운 리스트를 만들어 복사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슬라이스</a:t>
            </a:r>
            <a:r>
              <a:rPr lang="ko-KR" altLang="en-US" dirty="0"/>
              <a:t> </a:t>
            </a:r>
            <a:r>
              <a:rPr lang="en-US" altLang="ko-KR" dirty="0"/>
              <a:t>[:]</a:t>
            </a:r>
          </a:p>
          <a:p>
            <a:r>
              <a:rPr lang="en-US" altLang="ko-KR" dirty="0"/>
              <a:t>… copy( 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또는 </a:t>
            </a:r>
            <a:r>
              <a:rPr lang="en-US" altLang="ko-KR" dirty="0"/>
              <a:t>list( ) </a:t>
            </a:r>
            <a:r>
              <a:rPr lang="ko-KR" altLang="en-US" dirty="0"/>
              <a:t>함수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61" y="1100649"/>
            <a:ext cx="7716385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리스트에서 대입 연산자 </a:t>
            </a:r>
            <a:r>
              <a:rPr lang="en-US" altLang="ko-KR" dirty="0"/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6271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얕은 복사</a:t>
            </a:r>
            <a:r>
              <a:rPr lang="en-US" altLang="ko-KR" dirty="0"/>
              <a:t>(shallow copy)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661" y="3708384"/>
            <a:ext cx="570307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깊은 복사</a:t>
            </a:r>
            <a:r>
              <a:rPr lang="en-US" altLang="ko-KR" dirty="0">
                <a:solidFill>
                  <a:srgbClr val="2B004C"/>
                </a:solidFill>
              </a:rPr>
              <a:t>(deep copy)</a:t>
            </a:r>
          </a:p>
        </p:txBody>
      </p:sp>
    </p:spTree>
    <p:extLst>
      <p:ext uri="{BB962C8B-B14F-4D97-AF65-F5344CB8AC3E}">
        <p14:creationId xmlns:p14="http://schemas.microsoft.com/office/powerpoint/2010/main" val="357353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연산자 </a:t>
            </a:r>
            <a:r>
              <a:rPr lang="en-US" altLang="ko-KR" dirty="0"/>
              <a:t>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68" y="206271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A is B</a:t>
            </a: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68" y="2010162"/>
            <a:ext cx="9724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항목을 정렬할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조건을 활용해 리스트를 간결히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리스트를 얕게</a:t>
            </a:r>
            <a:r>
              <a:rPr lang="en-US" altLang="ko-KR" dirty="0"/>
              <a:t>, </a:t>
            </a:r>
            <a:r>
              <a:rPr lang="ko-KR" altLang="en-US" dirty="0"/>
              <a:t>깊게 대입할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</a:t>
            </a:r>
            <a:r>
              <a:rPr lang="en-US" altLang="ko-KR" dirty="0"/>
              <a:t>is</a:t>
            </a:r>
            <a:r>
              <a:rPr lang="ko-KR" altLang="en-US" dirty="0"/>
              <a:t>로 동일 객체임을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82849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정렬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reverse()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reverse(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항목 순서를 뒤집음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7" y="2636838"/>
            <a:ext cx="3875087" cy="2248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잣밤배귤감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list(one)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reverse()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항목 순서를 정렬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7" y="2636838"/>
            <a:ext cx="3875087" cy="2392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잣밤배귤감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list(one)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3018" y="4051717"/>
            <a:ext cx="2702715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9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sorted()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54824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항목의 순서를 정렬한 리스트를 반환하는 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sorted( 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6" y="2255839"/>
            <a:ext cx="5649913" cy="1833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sorted(fruit)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4020" y="4238626"/>
            <a:ext cx="5649913" cy="985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sorted(fruit, reverse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3152" y="4343666"/>
            <a:ext cx="1602048" cy="2757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24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개와 과일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개로 구성되는 리스트 생성과 정렬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232296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2" y="2514451"/>
            <a:ext cx="7669216" cy="3803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삶꿈정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word.extend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(word)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(word)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word + fruit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(sorted(mix))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(sorted(mix, 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2" y="2113419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159318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단어와 과일의 정렬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15931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27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24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개와 과일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개로 구성되는 리스트 생성과 정렬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2" y="2946390"/>
            <a:ext cx="7669216" cy="185420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949887"/>
            <a:ext cx="657227" cy="18676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647465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2241550"/>
            <a:ext cx="7669216" cy="687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번 줄의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은 리스트로 이전의 리스트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삶꿈정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뒤에 추가된다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2245046"/>
            <a:ext cx="657227" cy="684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47695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6929</TotalTime>
  <Words>1679</Words>
  <Application>Microsoft Office PowerPoint</Application>
  <PresentationFormat>와이드스크린</PresentationFormat>
  <Paragraphs>300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478</cp:revision>
  <dcterms:created xsi:type="dcterms:W3CDTF">2020-07-21T20:23:05Z</dcterms:created>
  <dcterms:modified xsi:type="dcterms:W3CDTF">2023-03-01T08:25:57Z</dcterms:modified>
</cp:coreProperties>
</file>