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518" r:id="rId2"/>
    <p:sldId id="1740" r:id="rId3"/>
    <p:sldId id="1826" r:id="rId4"/>
    <p:sldId id="1546" r:id="rId5"/>
    <p:sldId id="1782" r:id="rId6"/>
    <p:sldId id="1845" r:id="rId7"/>
    <p:sldId id="1846" r:id="rId8"/>
    <p:sldId id="1847" r:id="rId9"/>
    <p:sldId id="1813" r:id="rId10"/>
    <p:sldId id="1848" r:id="rId11"/>
    <p:sldId id="1849" r:id="rId12"/>
    <p:sldId id="1850" r:id="rId13"/>
    <p:sldId id="1851" r:id="rId14"/>
    <p:sldId id="1852" r:id="rId15"/>
    <p:sldId id="1853" r:id="rId16"/>
    <p:sldId id="1812" r:id="rId17"/>
    <p:sldId id="1854" r:id="rId18"/>
    <p:sldId id="1856" r:id="rId19"/>
    <p:sldId id="1855" r:id="rId20"/>
    <p:sldId id="1857" r:id="rId21"/>
    <p:sldId id="1858" r:id="rId22"/>
    <p:sldId id="1571" r:id="rId23"/>
    <p:sldId id="1843" r:id="rId24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7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B004C"/>
    <a:srgbClr val="8970A8"/>
    <a:srgbClr val="0070C0"/>
    <a:srgbClr val="0F77C1"/>
    <a:srgbClr val="006601"/>
    <a:srgbClr val="FEFEFE"/>
    <a:srgbClr val="2A007A"/>
    <a:srgbClr val="D9D9D9"/>
    <a:srgbClr val="39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888"/>
      </p:cViewPr>
      <p:guideLst>
        <p:guide pos="2887"/>
        <p:guide orient="horz" pos="572"/>
        <p:guide orient="horz" pos="1139"/>
        <p:guide orient="horz" pos="867"/>
        <p:guide orient="horz" pos="3974"/>
        <p:guide orient="horz" pos="1003"/>
        <p:guide orient="horz" pos="1638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F56BADB6-97D8-443B-BA01-398A380DAA55}"/>
    <pc:docChg chg="custSel modMainMaster">
      <pc:chgData name=" " userId="f1cac8d9-9172-4d6c-9b10-74cb51d57900" providerId="ADAL" clId="{F56BADB6-97D8-443B-BA01-398A380DAA55}" dt="2023-03-01T08:26:11.525" v="2" actId="478"/>
      <pc:docMkLst>
        <pc:docMk/>
      </pc:docMkLst>
      <pc:sldMasterChg chg="delSp modSldLayout">
        <pc:chgData name=" " userId="f1cac8d9-9172-4d6c-9b10-74cb51d57900" providerId="ADAL" clId="{F56BADB6-97D8-443B-BA01-398A380DAA55}" dt="2023-03-01T08:26:11.525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F56BADB6-97D8-443B-BA01-398A380DAA55}" dt="2023-03-01T08:26:07.653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F56BADB6-97D8-443B-BA01-398A380DAA55}" dt="2023-03-01T08:26:09.779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F56BADB6-97D8-443B-BA01-398A380DAA55}" dt="2023-03-01T08:26:09.779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F56BADB6-97D8-443B-BA01-398A380DAA55}" dt="2023-03-01T08:26:11.525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F56BADB6-97D8-443B-BA01-398A380DAA55}" dt="2023-03-01T08:26:11.525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64DAC642-A59E-4C51-9CA3-920464AD6154}"/>
    <pc:docChg chg="custSel modSld">
      <pc:chgData name=" " userId="f1cac8d9-9172-4d6c-9b10-74cb51d57900" providerId="ADAL" clId="{64DAC642-A59E-4C51-9CA3-920464AD6154}" dt="2023-03-01T07:37:04.029" v="3" actId="478"/>
      <pc:docMkLst>
        <pc:docMk/>
      </pc:docMkLst>
      <pc:sldChg chg="delSp">
        <pc:chgData name=" " userId="f1cac8d9-9172-4d6c-9b10-74cb51d57900" providerId="ADAL" clId="{64DAC642-A59E-4C51-9CA3-920464AD6154}" dt="2023-03-01T07:36:50.494" v="2" actId="478"/>
        <pc:sldMkLst>
          <pc:docMk/>
          <pc:sldMk cId="3683530806" sldId="1812"/>
        </pc:sldMkLst>
        <pc:spChg chg="del">
          <ac:chgData name=" " userId="f1cac8d9-9172-4d6c-9b10-74cb51d57900" providerId="ADAL" clId="{64DAC642-A59E-4C51-9CA3-920464AD6154}" dt="2023-03-01T07:36:50.494" v="2" actId="478"/>
          <ac:spMkLst>
            <pc:docMk/>
            <pc:sldMk cId="3683530806" sldId="1812"/>
            <ac:spMk id="18" creationId="{00000000-0000-0000-0000-000000000000}"/>
          </ac:spMkLst>
        </pc:spChg>
      </pc:sldChg>
      <pc:sldChg chg="delSp">
        <pc:chgData name=" " userId="f1cac8d9-9172-4d6c-9b10-74cb51d57900" providerId="ADAL" clId="{64DAC642-A59E-4C51-9CA3-920464AD6154}" dt="2023-03-01T07:36:28.722" v="0" actId="478"/>
        <pc:sldMkLst>
          <pc:docMk/>
          <pc:sldMk cId="3608664537" sldId="1846"/>
        </pc:sldMkLst>
        <pc:spChg chg="del">
          <ac:chgData name=" " userId="f1cac8d9-9172-4d6c-9b10-74cb51d57900" providerId="ADAL" clId="{64DAC642-A59E-4C51-9CA3-920464AD6154}" dt="2023-03-01T07:36:28.722" v="0" actId="478"/>
          <ac:spMkLst>
            <pc:docMk/>
            <pc:sldMk cId="3608664537" sldId="1846"/>
            <ac:spMk id="15" creationId="{00000000-0000-0000-0000-000000000000}"/>
          </ac:spMkLst>
        </pc:spChg>
      </pc:sldChg>
      <pc:sldChg chg="delSp">
        <pc:chgData name=" " userId="f1cac8d9-9172-4d6c-9b10-74cb51d57900" providerId="ADAL" clId="{64DAC642-A59E-4C51-9CA3-920464AD6154}" dt="2023-03-01T07:36:34.924" v="1" actId="478"/>
        <pc:sldMkLst>
          <pc:docMk/>
          <pc:sldMk cId="3654731303" sldId="1848"/>
        </pc:sldMkLst>
        <pc:spChg chg="del">
          <ac:chgData name=" " userId="f1cac8d9-9172-4d6c-9b10-74cb51d57900" providerId="ADAL" clId="{64DAC642-A59E-4C51-9CA3-920464AD6154}" dt="2023-03-01T07:36:34.924" v="1" actId="478"/>
          <ac:spMkLst>
            <pc:docMk/>
            <pc:sldMk cId="3654731303" sldId="1848"/>
            <ac:spMk id="18" creationId="{00000000-0000-0000-0000-000000000000}"/>
          </ac:spMkLst>
        </pc:spChg>
      </pc:sldChg>
      <pc:sldChg chg="delSp">
        <pc:chgData name=" " userId="f1cac8d9-9172-4d6c-9b10-74cb51d57900" providerId="ADAL" clId="{64DAC642-A59E-4C51-9CA3-920464AD6154}" dt="2023-03-01T07:37:04.029" v="3" actId="478"/>
        <pc:sldMkLst>
          <pc:docMk/>
          <pc:sldMk cId="715950689" sldId="1858"/>
        </pc:sldMkLst>
        <pc:spChg chg="del">
          <ac:chgData name=" " userId="f1cac8d9-9172-4d6c-9b10-74cb51d57900" providerId="ADAL" clId="{64DAC642-A59E-4C51-9CA3-920464AD6154}" dt="2023-03-01T07:37:04.029" v="3" actId="478"/>
          <ac:spMkLst>
            <pc:docMk/>
            <pc:sldMk cId="715950689" sldId="185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2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458956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452619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순서나 내용을 수정할 수 없는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19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350" y="4360610"/>
            <a:ext cx="47625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순서나 내용을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글자의 단어로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1" y="2235968"/>
            <a:ext cx="8448305" cy="322353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‘Kill This Love’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Kill This Love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3273" y="2235969"/>
            <a:ext cx="657227" cy="32235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67211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8448305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빈 줄을 삽입하기 위해 사용한다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3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튜플에도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적용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3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연결한 새로운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8" y="3452060"/>
            <a:ext cx="8046134" cy="2478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387145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944239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항목이 횟수만큼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81624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sorted( 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항목의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순서를 정렬한 리스트를 반환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8" y="2564558"/>
            <a:ext cx="8046134" cy="2478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sorted(fruit)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(type(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‘list’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(sorted(fruit, 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8494" y="3442316"/>
            <a:ext cx="1555506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93738" y="3442316"/>
            <a:ext cx="3432461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1937" y="3956566"/>
            <a:ext cx="1375063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변수 자체의 제거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8" y="2604900"/>
            <a:ext cx="8046134" cy="177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del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285015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요일에 영어 단어를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08326"/>
            <a:ext cx="9066869" cy="322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(‘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 하면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튜플이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아니고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(type(day))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906686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영어 요일 단어로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136538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요일에 영어 단어를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2" y="2235970"/>
            <a:ext cx="9550964" cy="148886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‘tuple’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3273" y="2235970"/>
            <a:ext cx="657227" cy="148886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280477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9550965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줄의 콤마는 반드시 필요하다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53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9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1055052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스포츠 종목과 팀원 수를 리스트로 적절히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555851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074991"/>
            <a:ext cx="10550527" cy="3976185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다음과 같이 스포츠 종목과 팀원 수로 구성된 리스트로 적절히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위 종목에 대응하는 팀원 수를 항목으로 구성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또한 위 두 리스트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sports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다음 중첩된 리스트를 만들어 종목과 팀원 수를 적절히 출력하는 코드도 포함 시키자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마지막으로 두 리스트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sports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갖고 리스트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컴프리헨션으로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다음 구조의 중첩된 리스트도 만들어 종목과 팀원 수를 적절히 출력하는 코드도 포함시켜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39425" y="2617356"/>
            <a:ext cx="4552804" cy="938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12154" y="3091857"/>
            <a:ext cx="4336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11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9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10174" y="2687164"/>
            <a:ext cx="1079495" cy="348813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910175" y="2687164"/>
            <a:ext cx="107949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실행결과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7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271" y="1611311"/>
            <a:ext cx="7669217" cy="165440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1611312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48586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2084209"/>
            <a:ext cx="763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생성과 리스트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컴프리헨션으로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다양한 구조의 리스트를 만든다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만들어진 리스트에서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문으로 항목을 적절히 출력하도록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문에서 시퀀스로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range(4)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range(2)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사용할지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자체를 사용할지를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선택하도록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7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튜플에도</a:t>
            </a:r>
            <a:r>
              <a:rPr lang="ko-KR" altLang="en-US" dirty="0"/>
              <a:t> 적용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A481-0C12-4D2A-92F3-5D0CE0143988}"/>
              </a:ext>
            </a:extLst>
          </p:cNvPr>
          <p:cNvSpPr txBox="1"/>
          <p:nvPr/>
        </p:nvSpPr>
        <p:spPr>
          <a:xfrm>
            <a:off x="1252005" y="3334335"/>
            <a:ext cx="7669216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*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sorted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자체 제거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del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61902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395411"/>
            <a:ext cx="971958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45537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콤보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받아 주문 가격 표시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796410" y="144131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28251"/>
            <a:ext cx="9719584" cy="448047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이번에는 햄버거 주문을 구현해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주문을 위해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콤보의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종류와 수량을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  받아 주문한 내역과 가격 그리고 총 주문 가격을 출력하는 프로그램을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종류는 오른쪽과 같으며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입력하면 주문을 종료한다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종류와 수량을 한 번에 입력 받으면 주문 내역과 총 가격을 표시하고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종료되면 총 주문 가격을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 커피 주문은 이전 단원에서 살펴봤다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이번에는 주문 리스트 가격을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 단원에서 배운 리스트나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사용하면 훨씬 간결하다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주문에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사용하는 번호와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항목 첨자 번호를 같게 하면 편리하다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물론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price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가격 리스트와 메뉴가 맞으면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menu[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가격이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price[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menu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주문종료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올인원팩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투게더팩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트리오팩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패밀리팩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1557" y="1862815"/>
            <a:ext cx="2833930" cy="2149563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주문할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번호와 수량을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올인원팩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투게더팩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트리오팩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패밀리팩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3588" y="4120042"/>
            <a:ext cx="2180708" cy="20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271" y="1611311"/>
            <a:ext cx="7669217" cy="145120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1611312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48586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2084209"/>
            <a:ext cx="763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햄버거의 종류가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이며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입력되면 주문을 종료한다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종류와 수량을 입력 받아 중간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완료되면 총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5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8" name="타원 7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튜플에도</a:t>
            </a:r>
            <a:r>
              <a:rPr lang="ko-KR" altLang="en-US" dirty="0"/>
              <a:t> 적용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+, *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sorted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</a:t>
            </a:r>
            <a:r>
              <a:rPr lang="ko-KR" altLang="en-US" dirty="0"/>
              <a:t> 자체 제거</a:t>
            </a:r>
            <a:r>
              <a:rPr lang="en-US" altLang="ko-KR" dirty="0"/>
              <a:t>: 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18319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튜플은</a:t>
            </a:r>
            <a:r>
              <a:rPr lang="ko-KR" altLang="en-US" dirty="0"/>
              <a:t> 수정할 수 없다는 특징을 설명할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/>
              <a:t>반복할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정렬해 리스트를 생성할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9553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02259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튜플의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리스트와 달리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항목의 순서나 내용의 수정이 불가능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구분된 항목 표현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항목은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등 제한이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45339"/>
            <a:ext cx="72428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(parentheses) (…)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사이에 항목을 기술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7" y="3586530"/>
            <a:ext cx="7697351" cy="1281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credit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낮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tuple( 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806603"/>
            <a:ext cx="3331196" cy="1483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empty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type(empty1)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‘tuple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(empty1)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30032" y="3939278"/>
            <a:ext cx="23046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137" y="4401740"/>
            <a:ext cx="3331196" cy="1020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empty2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(empty2)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09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항목이 하나인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표현할 때는 마지막에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반드시 붙임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322511"/>
            <a:ext cx="3229596" cy="1294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9892" y="3240034"/>
            <a:ext cx="421267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6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02259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K-pop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가수와 곡으로 구성된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08326"/>
            <a:ext cx="9066869" cy="322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‘Kill This Love’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(song)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‘%s: %s’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(singer[_], song[_]))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906686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K-pop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가수와 곡으로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136538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9899</TotalTime>
  <Words>1355</Words>
  <Application>Microsoft Office PowerPoint</Application>
  <PresentationFormat>와이드스크린</PresentationFormat>
  <Paragraphs>226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622</cp:revision>
  <dcterms:created xsi:type="dcterms:W3CDTF">2020-07-21T20:23:05Z</dcterms:created>
  <dcterms:modified xsi:type="dcterms:W3CDTF">2023-03-01T08:26:18Z</dcterms:modified>
</cp:coreProperties>
</file>