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576" r:id="rId2"/>
    <p:sldId id="1577" r:id="rId3"/>
    <p:sldId id="1578" r:id="rId4"/>
    <p:sldId id="1546" r:id="rId5"/>
    <p:sldId id="1563" r:id="rId6"/>
    <p:sldId id="1565" r:id="rId7"/>
    <p:sldId id="1566" r:id="rId8"/>
    <p:sldId id="1567" r:id="rId9"/>
    <p:sldId id="1568" r:id="rId10"/>
    <p:sldId id="1569" r:id="rId11"/>
    <p:sldId id="1570" r:id="rId12"/>
    <p:sldId id="1571" r:id="rId13"/>
    <p:sldId id="1579" r:id="rId14"/>
    <p:sldId id="1572" r:id="rId15"/>
    <p:sldId id="1573" r:id="rId16"/>
    <p:sldId id="1574" r:id="rId17"/>
    <p:sldId id="1575" r:id="rId18"/>
    <p:sldId id="1558" r:id="rId19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orient="horz" pos="1631">
          <p15:clr>
            <a:srgbClr val="A4A3A4"/>
          </p15:clr>
        </p15:guide>
        <p15:guide id="13" pos="578">
          <p15:clr>
            <a:srgbClr val="A4A3A4"/>
          </p15:clr>
        </p15:guide>
        <p15:guide id="14" pos="3811">
          <p15:clr>
            <a:srgbClr val="A4A3A4"/>
          </p15:clr>
        </p15:guide>
        <p15:guide id="15" pos="53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201929"/>
    <a:srgbClr val="370086"/>
    <a:srgbClr val="6600CC"/>
    <a:srgbClr val="C8C0D3"/>
    <a:srgbClr val="FFFFFF"/>
    <a:srgbClr val="D9D9D9"/>
    <a:srgbClr val="FFFFCC"/>
    <a:srgbClr val="C8BFD3"/>
    <a:srgbClr val="E3D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40"/>
      </p:cViewPr>
      <p:guideLst>
        <p:guide pos="2978"/>
        <p:guide orient="horz" pos="572"/>
        <p:guide orient="horz" pos="890"/>
        <p:guide orient="horz" pos="1026"/>
        <p:guide orient="horz" pos="4065"/>
        <p:guide orient="horz" pos="1094"/>
        <p:guide orient="horz" pos="1661"/>
        <p:guide orient="horz" pos="1412"/>
        <p:guide orient="horz" pos="1631"/>
        <p:guide pos="578"/>
        <p:guide pos="3811"/>
        <p:guide pos="53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15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70A4B365-8E5B-434C-915B-E6B10223F089}"/>
    <pc:docChg chg="custSel modSld">
      <pc:chgData name=" " userId="f1cac8d9-9172-4d6c-9b10-74cb51d57900" providerId="ADAL" clId="{70A4B365-8E5B-434C-915B-E6B10223F089}" dt="2023-03-01T07:40:59.892" v="0" actId="478"/>
      <pc:docMkLst>
        <pc:docMk/>
      </pc:docMkLst>
      <pc:sldChg chg="delSp">
        <pc:chgData name=" " userId="f1cac8d9-9172-4d6c-9b10-74cb51d57900" providerId="ADAL" clId="{70A4B365-8E5B-434C-915B-E6B10223F089}" dt="2023-03-01T07:40:59.892" v="0" actId="478"/>
        <pc:sldMkLst>
          <pc:docMk/>
          <pc:sldMk cId="1695603502" sldId="1575"/>
        </pc:sldMkLst>
        <pc:spChg chg="del">
          <ac:chgData name=" " userId="f1cac8d9-9172-4d6c-9b10-74cb51d57900" providerId="ADAL" clId="{70A4B365-8E5B-434C-915B-E6B10223F089}" dt="2023-03-01T07:40:59.892" v="0" actId="478"/>
          <ac:spMkLst>
            <pc:docMk/>
            <pc:sldMk cId="1695603502" sldId="1575"/>
            <ac:spMk id="14" creationId="{00000000-0000-0000-0000-000000000000}"/>
          </ac:spMkLst>
        </pc:spChg>
      </pc:sldChg>
    </pc:docChg>
  </pc:docChgLst>
  <pc:docChgLst>
    <pc:chgData name=" " userId="f1cac8d9-9172-4d6c-9b10-74cb51d57900" providerId="ADAL" clId="{B3D39235-9AE7-4865-A83F-82FDEEE297A0}"/>
    <pc:docChg chg="custSel modMainMaster">
      <pc:chgData name=" " userId="f1cac8d9-9172-4d6c-9b10-74cb51d57900" providerId="ADAL" clId="{B3D39235-9AE7-4865-A83F-82FDEEE297A0}" dt="2023-03-01T08:30:12.723" v="2" actId="478"/>
      <pc:docMkLst>
        <pc:docMk/>
      </pc:docMkLst>
      <pc:sldMasterChg chg="delSp modSldLayout">
        <pc:chgData name=" " userId="f1cac8d9-9172-4d6c-9b10-74cb51d57900" providerId="ADAL" clId="{B3D39235-9AE7-4865-A83F-82FDEEE297A0}" dt="2023-03-01T08:30:12.723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B3D39235-9AE7-4865-A83F-82FDEEE297A0}" dt="2023-03-01T08:30:08.700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B3D39235-9AE7-4865-A83F-82FDEEE297A0}" dt="2023-03-01T08:30:10.766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B3D39235-9AE7-4865-A83F-82FDEEE297A0}" dt="2023-03-01T08:30:10.766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B3D39235-9AE7-4865-A83F-82FDEEE297A0}" dt="2023-03-01T08:30:12.723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B3D39235-9AE7-4865-A83F-82FDEEE297A0}" dt="2023-03-01T08:30:12.723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30EBE-35B2-498B-AD49-9C30A8BF7BFF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9370D-2F89-43BB-9470-08B903B65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48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6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8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65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2779423" y="227279"/>
            <a:ext cx="1918701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277942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2100" spc="-100" baseline="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endParaRPr lang="ko-KR" altLang="en-US" sz="21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21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40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endParaRPr lang="ko-KR" altLang="en-US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24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999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사계절 단어의 한영 사전을 만들어 항목 순회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사계절의 영어 사전 생성과 항목 순회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1" y="2054814"/>
            <a:ext cx="7654929" cy="273992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dict_keys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겨울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dict_items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'spring'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'summer'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'autumn'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겨울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'winter'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)])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dict_values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'spring'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'summer'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'autumn'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'winter'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spring 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summer 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autumn 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겨울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winter 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spring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summer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autumn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겨울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winter  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spring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summer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autumn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겨울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winter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57015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3273" y="2054814"/>
            <a:ext cx="657227" cy="273992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177512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95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get()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839974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키로 조회하는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get(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키가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_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없을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_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때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_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반환 값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162309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city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대한민국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부산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뉴질랜드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웰링톤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캐나다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몬트리올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city.get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대한민국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부산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3379669"/>
            <a:ext cx="789736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get(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키가 없어도 오류가 발생하지 않고 아무것도 없다는 의미인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None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반환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446513"/>
            <a:ext cx="791869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만일 키 뒤에 다른 인자를 넣으면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딕셔너리에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키가 없을 때 이 지정된 값을 반환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17575" y="5069613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city.get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미국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city.get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미국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없네요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없네요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9016" y="5380893"/>
            <a:ext cx="785446" cy="26963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7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clear()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문장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del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839974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모든 항목을 제거하는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clear()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502276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city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대한민국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부산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뉴질랜드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웰링톤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캐나다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몬트리올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city.clear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city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3789974"/>
            <a:ext cx="7897365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del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변수 자체 제거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15847"/>
            <a:ext cx="791869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clear( 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기존의 모든 키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항목을 삭제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17575" y="4495186"/>
            <a:ext cx="8132641" cy="17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city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대한민국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부산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뉴질랜드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웰링톤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city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city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name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'city'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 not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defined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4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pop(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키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popitem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8399748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키의 값을 반환하고 키 항목 삭제 메소드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pop(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189856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city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대한민국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부산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뉴질랜드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웰링톤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캐나다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몬트리올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city.pop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뉴질랜드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웰링턴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3302294"/>
            <a:ext cx="7897365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마지막으로 삽입된 키의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값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튜플을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반환하고 키 항목 삭제 메소드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popitem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7575" y="4495186"/>
            <a:ext cx="8132641" cy="17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city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대한민국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부산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뉴질랜드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웰링톤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city.popitem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뉴질랜드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',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웰링톤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9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9228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사계절 단어의 한영 사전을 만들어 항목 순회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1" y="2050360"/>
            <a:ext cx="7942143" cy="4402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color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검은색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'black'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흰색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'white'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녹색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'green'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파란색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'blue'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(color)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항목 조회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color.get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녹색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color.get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노란색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항목 추가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 color[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노란색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'yellow'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(color)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13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항목 삭제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 c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흰색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삭제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%s %s'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(c,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color.pop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흰색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17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(color)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2" y="1645768"/>
            <a:ext cx="7942143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사전의 조회와 삭제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074875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55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1" y="2050360"/>
            <a:ext cx="7942143" cy="4402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 c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빨간색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19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삭제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%s %s'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(c,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color.pop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없어요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임의 삭제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color.popitem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임의 삭제 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(color))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23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24 c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검은색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color[c]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26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'{}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삭제 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(c, color))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27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28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모든 항목 삭제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29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color.clear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(color)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2" y="1645768"/>
            <a:ext cx="7942143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사전의 조회와 삭제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074875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978" y="853501"/>
            <a:ext cx="9228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사계절 단어의 한영 사전을 만들어 항목 순회</a:t>
            </a:r>
          </a:p>
        </p:txBody>
      </p:sp>
    </p:spTree>
    <p:extLst>
      <p:ext uri="{BB962C8B-B14F-4D97-AF65-F5344CB8AC3E}">
        <p14:creationId xmlns:p14="http://schemas.microsoft.com/office/powerpoint/2010/main" val="395924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3272" y="1645768"/>
            <a:ext cx="7942143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사전의 조회와 삭제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074875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1" y="2054813"/>
            <a:ext cx="7942144" cy="4006017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검은색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'black'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흰색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'white'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녹색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'green'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파란색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'blue'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green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None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검은색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'black'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흰색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'white'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녹색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'green'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파란색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'blue'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노란색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'yellow'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삭제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흰색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white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검은색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'black'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녹색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'green'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파란색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'blue'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노란색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'yellow'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삭제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빨간색 없어요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임의 삭제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노란색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'yellow'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임의 삭제 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검은색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'black'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녹색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'green'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파란색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'blue'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검은색 삭제 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녹색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'green'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파란색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'blue'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57015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3273" y="2054813"/>
            <a:ext cx="657227" cy="4006017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927784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978" y="853501"/>
            <a:ext cx="9228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사계절 단어의 한영 사전을 만들어 항목 순회</a:t>
            </a:r>
          </a:p>
        </p:txBody>
      </p:sp>
    </p:spTree>
    <p:extLst>
      <p:ext uri="{BB962C8B-B14F-4D97-AF65-F5344CB8AC3E}">
        <p14:creationId xmlns:p14="http://schemas.microsoft.com/office/powerpoint/2010/main" val="1600656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꺾인 연결선 3"/>
          <p:cNvCxnSpPr>
            <a:stCxn id="16" idx="0"/>
            <a:endCxn id="15" idx="2"/>
          </p:cNvCxnSpPr>
          <p:nvPr/>
        </p:nvCxnSpPr>
        <p:spPr>
          <a:xfrm rot="16200000" flipH="1" flipV="1">
            <a:off x="1138359" y="3714133"/>
            <a:ext cx="3368431" cy="1527175"/>
          </a:xfrm>
          <a:prstGeom prst="bentConnector5">
            <a:avLst>
              <a:gd name="adj1" fmla="val -9615"/>
              <a:gd name="adj2" fmla="val 197193"/>
              <a:gd name="adj3" fmla="val 107070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딕셔너리를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결합하는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update(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8399748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update(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다른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502276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kostock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'Samsung Elec.'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KAKAO'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usstock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'MS'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'Apple'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kostock.update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usstock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kostock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'Samsung Elec.'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KAKAO'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'MS'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'Apple'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15847"/>
            <a:ext cx="791869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인자인 다른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딕셔너리를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합병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17575" y="5327519"/>
            <a:ext cx="8132641" cy="119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usstock.update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'MS'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usstock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'MS'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'Apple'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14699" y="5368549"/>
            <a:ext cx="1009651" cy="26963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44674" y="5892306"/>
            <a:ext cx="428626" cy="26963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71849" y="2793506"/>
            <a:ext cx="428626" cy="26963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4258894"/>
            <a:ext cx="6677108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인자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원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딕셔너리와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동일한 키가 있다면 인자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값으로 대체</a:t>
            </a:r>
          </a:p>
        </p:txBody>
      </p:sp>
    </p:spTree>
    <p:extLst>
      <p:ext uri="{BB962C8B-B14F-4D97-AF65-F5344CB8AC3E}">
        <p14:creationId xmlns:p14="http://schemas.microsoft.com/office/powerpoint/2010/main" val="1695603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764768" y="1947102"/>
            <a:ext cx="7707719" cy="275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keys()</a:t>
            </a:r>
          </a:p>
          <a:p>
            <a:r>
              <a:rPr lang="en-US" altLang="ko-KR" dirty="0"/>
              <a:t>… items()</a:t>
            </a:r>
          </a:p>
          <a:p>
            <a:r>
              <a:rPr lang="en-US" altLang="ko-KR" dirty="0"/>
              <a:t>… values()</a:t>
            </a:r>
          </a:p>
          <a:p>
            <a:r>
              <a:rPr lang="en-US" altLang="ko-KR" dirty="0"/>
              <a:t>… get()</a:t>
            </a:r>
          </a:p>
          <a:p>
            <a:r>
              <a:rPr lang="en-US" altLang="ko-KR" dirty="0"/>
              <a:t>… clear()</a:t>
            </a:r>
          </a:p>
          <a:p>
            <a:r>
              <a:rPr lang="en-US" altLang="ko-KR" dirty="0"/>
              <a:t>… pop() </a:t>
            </a:r>
            <a:r>
              <a:rPr lang="en-US" altLang="ko-KR" dirty="0" err="1"/>
              <a:t>popitem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… update()</a:t>
            </a:r>
          </a:p>
        </p:txBody>
      </p:sp>
    </p:spTree>
    <p:extLst>
      <p:ext uri="{BB962C8B-B14F-4D97-AF65-F5344CB8AC3E}">
        <p14:creationId xmlns:p14="http://schemas.microsoft.com/office/powerpoint/2010/main" val="39578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endParaRPr lang="ko-KR" altLang="en-US" sz="22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468405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dirty="0"/>
              <a:t>keys(), items(), values(), get(), clear(), update()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21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328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딕셔너리에서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키 목록을 활용할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 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딕셔너리에서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키와 값 목록을 활용할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딕셔너리에서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값 목록을 활용할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딕셔너리에서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키로 값을 알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딕셔너리에서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get()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으로 값을 알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딕셔너리에서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clear()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모든 목록을 지울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딕셔너리에서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update()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활용할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42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939440"/>
            <a:ext cx="543080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keys()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키로만 구성된 리스트를 반환</a:t>
            </a:r>
          </a:p>
          <a:p>
            <a:pPr>
              <a:lnSpc>
                <a:spcPts val="3800"/>
              </a:lnSpc>
              <a:buClr>
                <a:srgbClr val="6600CC"/>
              </a:buClr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10153761" cy="78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문에서 시퀀스 위치에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keys( 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사용하면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모든 항목을 참조하는 구문을 사용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다음에서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화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…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 위치에는 숫자는 올 수 없음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7575" y="2978359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(day)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day.keys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dict_keys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17574" y="4631314"/>
            <a:ext cx="8132641" cy="195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for key in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day.keys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'%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요일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(key, day[key]))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월요일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화요일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수요일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목요일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items()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값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쌍의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튜플이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들어 있는 리스트를 반환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첫 번째 항목은 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항목은 키 값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601913"/>
            <a:ext cx="9788525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day.items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dict_items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([(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17574" y="3747957"/>
            <a:ext cx="8132641" cy="1911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key, value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day.items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'%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요일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(key, value))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월요일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화요일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수요일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목요일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6154" y="3194532"/>
            <a:ext cx="1570892" cy="26963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1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values()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for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values()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values( 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값으로 구성된 리스트를 반환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599966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day.values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dict_values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63466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딕셔너리만으로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for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 사용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시퀀스 위치에 있는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변수만으로도 모든 키를 순회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601913"/>
            <a:ext cx="7522613" cy="2568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game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일월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소나무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이월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매화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삼월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벚꽃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사월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등나무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key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game: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'%s: %s'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(key, game[key]))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일월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소나무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이월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매화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삼월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벚꽃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사월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등나무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2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50360"/>
            <a:ext cx="7669216" cy="4402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season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'spring'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'summer'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'autumn'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겨울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'winter'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season.keys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season.items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season.values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메소드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keys()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로 항목 순회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key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season.keys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'%s %s 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(key, season[key]))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item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season.items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'{} {} 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(item[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item[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]), 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메소드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items()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의 반환 값인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튜플을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한 변수에 저장한 경우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항목 순회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item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season.items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'{} {} 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item), 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17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사계절의 영어 사전 생성과 항목 순회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978" y="853501"/>
            <a:ext cx="9952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사계절 단어의 한영 사전을 만들어 항목 순회</a:t>
            </a:r>
          </a:p>
        </p:txBody>
      </p:sp>
    </p:spTree>
    <p:extLst>
      <p:ext uri="{BB962C8B-B14F-4D97-AF65-F5344CB8AC3E}">
        <p14:creationId xmlns:p14="http://schemas.microsoft.com/office/powerpoint/2010/main" val="329573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6632</TotalTime>
  <Words>1544</Words>
  <Application>Microsoft Office PowerPoint</Application>
  <PresentationFormat>와이드스크린</PresentationFormat>
  <Paragraphs>220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420</cp:revision>
  <dcterms:created xsi:type="dcterms:W3CDTF">2020-07-21T20:23:05Z</dcterms:created>
  <dcterms:modified xsi:type="dcterms:W3CDTF">2023-03-01T08:30:18Z</dcterms:modified>
</cp:coreProperties>
</file>