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518" r:id="rId2"/>
    <p:sldId id="1497" r:id="rId3"/>
    <p:sldId id="1546" r:id="rId4"/>
    <p:sldId id="1565" r:id="rId5"/>
    <p:sldId id="1567" r:id="rId6"/>
    <p:sldId id="1568" r:id="rId7"/>
    <p:sldId id="1569" r:id="rId8"/>
    <p:sldId id="1570" r:id="rId9"/>
    <p:sldId id="1571" r:id="rId10"/>
    <p:sldId id="1572" r:id="rId11"/>
    <p:sldId id="1573" r:id="rId12"/>
    <p:sldId id="1584" r:id="rId13"/>
    <p:sldId id="1574" r:id="rId14"/>
    <p:sldId id="1575" r:id="rId15"/>
    <p:sldId id="1585" r:id="rId16"/>
    <p:sldId id="1576" r:id="rId17"/>
    <p:sldId id="1577" r:id="rId18"/>
    <p:sldId id="1578" r:id="rId19"/>
    <p:sldId id="1579" r:id="rId20"/>
    <p:sldId id="1580" r:id="rId21"/>
    <p:sldId id="1582" r:id="rId22"/>
    <p:sldId id="1583" r:id="rId23"/>
    <p:sldId id="1558" r:id="rId24"/>
    <p:sldId id="1559" r:id="rId25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84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201929"/>
    <a:srgbClr val="370086"/>
    <a:srgbClr val="C8C0D3"/>
    <a:srgbClr val="FFFFFF"/>
    <a:srgbClr val="D9D9D9"/>
    <a:srgbClr val="FFFFCC"/>
    <a:srgbClr val="C8BFD3"/>
    <a:srgbClr val="E3DEE8"/>
    <a:srgbClr val="E8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40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84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EB59693F-0331-483D-9CBE-5EEC7137D326}"/>
    <pc:docChg chg="custSel modMainMaster">
      <pc:chgData name=" " userId="f1cac8d9-9172-4d6c-9b10-74cb51d57900" providerId="ADAL" clId="{EB59693F-0331-483D-9CBE-5EEC7137D326}" dt="2023-03-01T08:29:16.771" v="2" actId="478"/>
      <pc:docMkLst>
        <pc:docMk/>
      </pc:docMkLst>
      <pc:sldMasterChg chg="delSp modSldLayout">
        <pc:chgData name=" " userId="f1cac8d9-9172-4d6c-9b10-74cb51d57900" providerId="ADAL" clId="{EB59693F-0331-483D-9CBE-5EEC7137D326}" dt="2023-03-01T08:29:16.771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EB59693F-0331-483D-9CBE-5EEC7137D326}" dt="2023-03-01T08:29:12.787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EB59693F-0331-483D-9CBE-5EEC7137D326}" dt="2023-03-01T08:29:14.827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EB59693F-0331-483D-9CBE-5EEC7137D326}" dt="2023-03-01T08:29:14.827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EB59693F-0331-483D-9CBE-5EEC7137D326}" dt="2023-03-01T08:29:16.771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EB59693F-0331-483D-9CBE-5EEC7137D326}" dt="2023-03-01T08:29:16.771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0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4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2821277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368476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인자와 다양한 활용</a:t>
            </a:r>
            <a:endParaRPr lang="ko-KR" altLang="en-US" sz="21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25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인자의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활용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09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함수에서 값을 대입하지 않고 지역 변수를 참조하면 오류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함수에서 주의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272" y="1998178"/>
            <a:ext cx="7669216" cy="15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대입이 있는 변수는 지역 변수로 인식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 대입하기도 전에 참조했다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라는 오류 메시지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읽기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1:'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수정이 있으므로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는 지역 변수로 인지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39808" y="2888598"/>
            <a:ext cx="56571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5983" y="3133902"/>
            <a:ext cx="4581918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3795390"/>
            <a:ext cx="7669216" cy="664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UnboundLocalError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local variable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referenced before assignment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272" y="4945554"/>
            <a:ext cx="8035928" cy="1507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호출로 함수 내부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줄에서 오류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96471" y="2640661"/>
            <a:ext cx="3689954" cy="263426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14351" y="3997384"/>
            <a:ext cx="5216630" cy="263426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5" name="직선 화살표 연결선 14"/>
          <p:cNvCxnSpPr>
            <a:stCxn id="6" idx="3"/>
          </p:cNvCxnSpPr>
          <p:nvPr/>
        </p:nvCxnSpPr>
        <p:spPr>
          <a:xfrm>
            <a:off x="6105525" y="3020775"/>
            <a:ext cx="481542" cy="97660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257175" y="4948234"/>
            <a:ext cx="7215313" cy="108109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읽기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global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문장으로 변수를 전역 변수로 지정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85239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1" y="2033368"/>
            <a:ext cx="7669216" cy="2914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명시적으로 변수를 전역 변수로 지정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global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명시적으로 전역 변수로 인식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읽기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+ 1:'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수정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74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global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전역 변수를 명시적으로 지정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2" y="4948234"/>
            <a:ext cx="657227" cy="108109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5313155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96307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위치 인자와 키워드 인자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65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09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위치 인자와 키워드 인자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위치 인자 사용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272" y="1998178"/>
            <a:ext cx="7215313" cy="15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mysubtract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(pre, post):</a:t>
            </a: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수의 차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 – post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반환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pre – post</a:t>
            </a: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 indent="-79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mysubtract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95701" y="2156998"/>
            <a:ext cx="351266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99910" y="3134484"/>
            <a:ext cx="263912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0972" y="2156998"/>
            <a:ext cx="484278" cy="26435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6222" y="3128134"/>
            <a:ext cx="169953" cy="26435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772693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키워드 인자 사용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2" y="4348943"/>
            <a:ext cx="7215313" cy="765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 indent="-79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mysubtract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(post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pre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6293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09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위치 인자와 키워드 인자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키워드 인자는 모든 위치 인자 이후에 사용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272" y="2438400"/>
            <a:ext cx="7669216" cy="1228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mysubtract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(post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SyntaxError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positional argument follows keyword argument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2" y="1998625"/>
            <a:ext cx="7669216" cy="439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 indent="-79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mysubtract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post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272" y="3667125"/>
            <a:ext cx="7669216" cy="1457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mysubtract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pre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1,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mysubtract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got multiple values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argument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'pre'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64018" y="3181696"/>
            <a:ext cx="4841682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02456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50389" y="2552090"/>
            <a:ext cx="6555562" cy="1769715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가변 인자와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사전 형식의 키워드 인자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2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09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가변 인자 *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args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인자 *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args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가변 인자로 전달하고 처리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3272" y="1998625"/>
            <a:ext cx="7215313" cy="1468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 indent="-79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 indent="-79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1 2 3</a:t>
            </a:r>
          </a:p>
          <a:p>
            <a:pPr marL="93663" indent="-79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'python'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'program'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 indent="-79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194434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09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가변 인자 *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args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7877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별표는 리스트나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풀어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(unpacking)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가변 인자 형태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변환한다는 의미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278577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966751"/>
            <a:ext cx="7669216" cy="2329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names):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인자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활용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"""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each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names: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안녕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{}!'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(each))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나타샤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수빈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현수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여자친구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2" y="256215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62212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친구에게 인사하는 함수 구현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260805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63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사전 형식의 키워드 가변 인자 **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kwargs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키워드 인자 형태의 가변 인자로 전달하고 처리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2280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470974"/>
            <a:ext cx="8588379" cy="3339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mykeyprint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key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(key,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[key]), end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mykeyprint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여자친구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마마무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mykeyprint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엑소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트와이스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블래핑크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mycar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"brand"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현대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"model"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제네시스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"year"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2016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mykeyprint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mykeyprint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mycar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2056857"/>
            <a:ext cx="858837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116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형태 가변 인자 함구 구현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715250" y="2116823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79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사전 형식의 키워드 가변 인자 **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kwargs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키워드 인자 형태의 가변 인자로 전달하고 처리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57175" y="2062159"/>
            <a:ext cx="7215313" cy="144304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여자친구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마마무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엑소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트와이스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3200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brand: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현대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model: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제네시스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year: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2016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2" y="2062159"/>
            <a:ext cx="657227" cy="144304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64535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 변수와 전역 변수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위치 인자와 키워드 인자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가변 인자와 사전 형식의 키워드 인자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지역과 전역 변수를 이해하고 활용할 수 있다</a:t>
            </a:r>
            <a:r>
              <a:rPr lang="en-US" altLang="ko-KR" sz="2200" dirty="0"/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위치와 키워드 인자를 이해하고 활용할 수 있다</a:t>
            </a:r>
            <a:r>
              <a:rPr lang="en-US" altLang="ko-KR" sz="2200" dirty="0"/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가변과 키워드 인자를 이해하고 활용할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위치 인자와 키워드 형태 가변 인자 함수 구현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85239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0" y="2033368"/>
            <a:ext cx="8540755" cy="3548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(value,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value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[key]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hap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2000,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value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둘다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키워드 인자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발생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2000))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발생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1628775"/>
            <a:ext cx="854075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74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인자와 키워드 형태 가변 인자 함수 구현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667625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7175" y="5572481"/>
            <a:ext cx="8086850" cy="88070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9000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272" y="5572481"/>
            <a:ext cx="657227" cy="88070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12673" y="584179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72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1007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가변 인자 *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args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키워드 형태의 인자 **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kwargs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함께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85239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0" y="2033367"/>
            <a:ext cx="10293355" cy="4034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values,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인자 합 구하기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values: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키워드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인자 합 구하기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key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hap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kwargs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[key]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hap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'value'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[2, 3, 4],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sumvalue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(**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*[2, 3, 4])) 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발생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1628775"/>
            <a:ext cx="1029335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74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가변 인자와 키워드 형태 가변 인자 함수 구현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420225" y="168455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77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1007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가변 인자 *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args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키워드 형태의 인자 **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kwargs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함께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7175" y="1628776"/>
            <a:ext cx="7215313" cy="114300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10006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10009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272" y="1628776"/>
            <a:ext cx="657227" cy="114300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465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07861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92782" y="5691414"/>
            <a:ext cx="1080361" cy="461665"/>
            <a:chOff x="6684782" y="5678714"/>
            <a:chExt cx="1080361" cy="461665"/>
          </a:xfrm>
        </p:grpSpPr>
        <p:sp>
          <p:nvSpPr>
            <p:cNvPr id="2" name="타원 1"/>
            <p:cNvSpPr/>
            <p:nvPr/>
          </p:nvSpPr>
          <p:spPr>
            <a:xfrm>
              <a:off x="7329714" y="57041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" name="갈매기형 수장 2"/>
            <p:cNvSpPr/>
            <p:nvPr/>
          </p:nvSpPr>
          <p:spPr>
            <a:xfrm>
              <a:off x="7428928" y="57942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4782" y="5678714"/>
              <a:ext cx="644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altLang="ko-KR" sz="2400" spc="-50" dirty="0">
                  <a:ln w="127000">
                    <a:noFill/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en-US" altLang="ko-KR" sz="2400" spc="-50" dirty="0">
                  <a:ln w="1270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/2</a:t>
              </a:r>
              <a:endParaRPr lang="ko-KR" altLang="en-US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지역 변수와 전역 변수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860451"/>
            <a:ext cx="1987552" cy="597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360000" rIns="360000" rtlCol="0" anchor="ctr">
            <a:noAutofit/>
          </a:bodyPr>
          <a:lstStyle/>
          <a:p>
            <a:pPr algn="ctr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지역변수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4768" y="2547593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내부에서 대입이 발생하는 변수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418509"/>
            <a:ext cx="1987552" cy="597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360000" rIns="360000" rtlCol="0" anchor="ctr">
            <a:noAutofit/>
          </a:bodyPr>
          <a:lstStyle/>
          <a:p>
            <a:pPr algn="ctr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전역변수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768" y="4105651"/>
            <a:ext cx="7707719" cy="8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외부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(main)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대입이 발생하는 변수</a:t>
            </a:r>
          </a:p>
          <a:p>
            <a:pPr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키워드 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global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정의된 문서</a:t>
            </a:r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92782" y="5691414"/>
            <a:ext cx="6449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US" altLang="ko-KR" sz="24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4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위치 인자와 키워드 인자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키워드 인자는 모든 위치 인자 이후에 사용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63" y="3101580"/>
            <a:ext cx="9073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가변 인자와 사전 형식의 키워드 인자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768" y="3948033"/>
            <a:ext cx="7707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가변 인자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2000" spc="-50" dirty="0">
                <a:ln w="127000">
                  <a:noFill/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en-US" altLang="ko-KR" sz="2000" spc="-50" dirty="0" err="1">
                <a:ln w="127000">
                  <a:noFill/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args</a:t>
            </a:r>
            <a:endParaRPr lang="en-US" altLang="ko-KR" sz="2000" spc="-50" dirty="0">
              <a:ln w="127000">
                <a:noFill/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lnSpc>
                <a:spcPts val="3000"/>
              </a:lnSpc>
            </a:pP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사전형식의 키워드 인자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2000" spc="-50" dirty="0">
                <a:ln w="127000">
                  <a:noFill/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**</a:t>
            </a:r>
            <a:r>
              <a:rPr lang="en-US" altLang="ko-KR" sz="2000" spc="-50" dirty="0" err="1">
                <a:ln w="127000">
                  <a:noFill/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kwargs</a:t>
            </a:r>
            <a:endParaRPr lang="en-US" altLang="ko-KR" sz="2000" spc="-50" dirty="0">
              <a:ln w="127000">
                <a:noFill/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87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지역 변수와 전역 변수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지역 변수와 전역 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(local)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전역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(global)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603349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 변수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(local variables)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189470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대입돼 생성된 변수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변수는 함수 외부에서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 사용될 수 없음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파이썬에서는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변수가 메모리에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되는 범위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(scope)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184032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지역 변수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272" y="4762699"/>
            <a:ext cx="7215313" cy="17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 indent="411163">
              <a:buClr>
                <a:schemeClr val="tx1">
                  <a:lumMod val="75000"/>
                  <a:lumOff val="25000"/>
                </a:schemeClr>
              </a:buClr>
              <a:tabLst>
                <a:tab pos="495300" algn="l"/>
              </a:tabLst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대입에 사용되는 변수는 지역 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 indent="411163">
              <a:buClr>
                <a:schemeClr val="tx1">
                  <a:lumMod val="75000"/>
                  <a:lumOff val="25000"/>
                </a:schemeClr>
              </a:buClr>
              <a:tabLst>
                <a:tab pos="495300" algn="l"/>
              </a:tabLst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변수 생성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 indent="411163">
              <a:buClr>
                <a:schemeClr val="tx1">
                  <a:lumMod val="75000"/>
                  <a:lumOff val="25000"/>
                </a:schemeClr>
              </a:buClr>
              <a:tabLst>
                <a:tab pos="495300" algn="l"/>
              </a:tabLst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수정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 indent="411163">
              <a:buClr>
                <a:schemeClr val="tx1">
                  <a:lumMod val="75000"/>
                  <a:lumOff val="25000"/>
                </a:schemeClr>
              </a:buClr>
              <a:tabLst>
                <a:tab pos="495300" algn="l"/>
              </a:tabLst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i:'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참조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지역 변수와 전역 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전역 변수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(global variables)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603349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전역 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외부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대입돼 생성된 변수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272" y="3191543"/>
            <a:ext cx="7215313" cy="15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호출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2" y="4724401"/>
            <a:ext cx="7215313" cy="124777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04842" lvl="1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i: 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  <a:p>
            <a:pPr marL="904842" lvl="1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ko-KR" altLang="en-US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i: 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pPr marL="904842" lvl="1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i: 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4724401"/>
            <a:ext cx="657227" cy="124777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5044423"/>
            <a:ext cx="657226" cy="6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40254" y="3721163"/>
            <a:ext cx="2817396" cy="24032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40254" y="4203907"/>
            <a:ext cx="2817396" cy="24032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40254" y="3963303"/>
            <a:ext cx="2150646" cy="24032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4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257175" y="4858108"/>
            <a:ext cx="7215313" cy="1133118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내부에서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대입이 있는 변수는 지역 변수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인식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85239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1" y="2033369"/>
            <a:ext cx="7669216" cy="2814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함수에서 대입에 사용되는 변수는 지역 변수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생성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변수 수정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i:'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지역 변수 참조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 호출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74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대입이 있는 변수는 지역 변수로 인식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2" y="4858108"/>
            <a:ext cx="657227" cy="1133118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249042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2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257175" y="4387608"/>
            <a:ext cx="7215313" cy="112736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읽기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903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내부에서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대입 없이 참조만 하면 전역 변수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인식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185239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1" y="2033368"/>
            <a:ext cx="7669216" cy="2344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대입이 없는 변수가 참조되면 전역 변수로 인식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'''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읽기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1: ',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 호출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1628775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8874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대입이 없는 변수는 전역 변수로 인식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7467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2" y="4387608"/>
            <a:ext cx="657227" cy="112736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775666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1024" y="2722096"/>
            <a:ext cx="220243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6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03271" y="3138129"/>
            <a:ext cx="7669216" cy="7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함수 호출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7174" y="3848100"/>
            <a:ext cx="7215313" cy="105634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읽기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1: ',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1) </a:t>
            </a: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name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not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defined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903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내부에서 </a:t>
            </a: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대입이 있는 변수는 지역 변수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인식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3271" y="1628775"/>
            <a:ext cx="7669216" cy="164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addone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대입이 없는 변수가 참조되면 전역 변수로 인식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그러나 전역 변수에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가 없다면 오류 발생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 indent="401638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'\t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전역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읽기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1: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3271" y="3848100"/>
            <a:ext cx="657227" cy="105634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0" y="4116885"/>
            <a:ext cx="657226" cy="6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00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09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함수에서 값을 대입하지 않고 지역 변수를 참조하면 오류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생성되지 않은 변수 참조는 오류 발생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272" y="1998178"/>
            <a:ext cx="7669216" cy="15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value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value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value + 1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name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'value'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not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defined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5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6217</TotalTime>
  <Words>1556</Words>
  <Application>Microsoft Office PowerPoint</Application>
  <PresentationFormat>와이드스크린</PresentationFormat>
  <Paragraphs>262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434</cp:revision>
  <dcterms:created xsi:type="dcterms:W3CDTF">2020-07-21T20:23:05Z</dcterms:created>
  <dcterms:modified xsi:type="dcterms:W3CDTF">2023-03-01T08:29:21Z</dcterms:modified>
</cp:coreProperties>
</file>