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518" r:id="rId2"/>
    <p:sldId id="1613" r:id="rId3"/>
    <p:sldId id="1546" r:id="rId4"/>
    <p:sldId id="1563" r:id="rId5"/>
    <p:sldId id="1602" r:id="rId6"/>
    <p:sldId id="1603" r:id="rId7"/>
    <p:sldId id="1604" r:id="rId8"/>
    <p:sldId id="1601" r:id="rId9"/>
    <p:sldId id="1605" r:id="rId10"/>
    <p:sldId id="1614" r:id="rId11"/>
    <p:sldId id="1615" r:id="rId12"/>
    <p:sldId id="1606" r:id="rId13"/>
    <p:sldId id="1591" r:id="rId14"/>
    <p:sldId id="1608" r:id="rId15"/>
    <p:sldId id="1600" r:id="rId16"/>
    <p:sldId id="1611" r:id="rId17"/>
    <p:sldId id="1612" r:id="rId18"/>
    <p:sldId id="1617" r:id="rId19"/>
    <p:sldId id="1609" r:id="rId20"/>
    <p:sldId id="1610" r:id="rId21"/>
    <p:sldId id="1619" r:id="rId22"/>
    <p:sldId id="1616" r:id="rId2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6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0070C0"/>
    <a:srgbClr val="370086"/>
    <a:srgbClr val="006600"/>
    <a:srgbClr val="33CCFF"/>
    <a:srgbClr val="EC6AD3"/>
    <a:srgbClr val="170313"/>
    <a:srgbClr val="170314"/>
    <a:srgbClr val="6600CC"/>
    <a:srgbClr val="F3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5670" autoAdjust="0"/>
  </p:normalViewPr>
  <p:slideViewPr>
    <p:cSldViewPr snapToGrid="0">
      <p:cViewPr varScale="1">
        <p:scale>
          <a:sx n="95" d="100"/>
          <a:sy n="95" d="100"/>
        </p:scale>
        <p:origin x="96" y="954"/>
      </p:cViewPr>
      <p:guideLst>
        <p:guide pos="2978"/>
        <p:guide orient="horz" pos="572"/>
        <p:guide orient="horz" pos="867"/>
        <p:guide orient="horz" pos="1049"/>
        <p:guide orient="horz" pos="4065"/>
        <p:guide orient="horz" pos="1094"/>
        <p:guide orient="horz" pos="1661"/>
        <p:guide orient="horz" pos="1412"/>
        <p:guide pos="6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5D8F79D6-543F-4C2C-9358-4F74C7DDBD9C}"/>
    <pc:docChg chg="custSel modMainMaster">
      <pc:chgData name=" " userId="f1cac8d9-9172-4d6c-9b10-74cb51d57900" providerId="ADAL" clId="{5D8F79D6-543F-4C2C-9358-4F74C7DDBD9C}" dt="2023-03-01T08:30:54.711" v="2" actId="478"/>
      <pc:docMkLst>
        <pc:docMk/>
      </pc:docMkLst>
      <pc:sldMasterChg chg="delSp modSldLayout">
        <pc:chgData name=" " userId="f1cac8d9-9172-4d6c-9b10-74cb51d57900" providerId="ADAL" clId="{5D8F79D6-543F-4C2C-9358-4F74C7DDBD9C}" dt="2023-03-01T08:30:54.711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5D8F79D6-543F-4C2C-9358-4F74C7DDBD9C}" dt="2023-03-01T08:30:52.572" v="1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5D8F79D6-543F-4C2C-9358-4F74C7DDBD9C}" dt="2023-03-01T08:30:50.022" v="0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5D8F79D6-543F-4C2C-9358-4F74C7DDBD9C}" dt="2023-03-01T08:30:50.022" v="0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5D8F79D6-543F-4C2C-9358-4F74C7DDBD9C}" dt="2023-03-01T08:30:54.711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5D8F79D6-543F-4C2C-9358-4F74C7DDBD9C}" dt="2023-03-01T08:30:54.711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1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7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7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4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3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1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322513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320886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외부 모듈과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turtle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30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외부 모듈과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turtle 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4767"/>
          <a:stretch/>
        </p:blipFill>
        <p:spPr>
          <a:xfrm>
            <a:off x="968198" y="1902364"/>
            <a:ext cx="7096302" cy="42825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데이터 시각화에 활용되는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matplotlib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matplotlip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2916" y="6184900"/>
            <a:ext cx="244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 </a:t>
            </a:r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30-2]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모듈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matplotlip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17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matplotlib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기본 시각화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matplotlib.pyplot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별칭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plt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plt.plot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라인 플롯을 그리는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그림을 표시하는 함수인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plt.show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호출로 마무리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877139"/>
            <a:ext cx="7927528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축 값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2, 4, 6, 8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대응하는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축 값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8, 10, 3, 6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좌표를 연결하는 라인 플롯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430697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4498454"/>
            <a:ext cx="7669216" cy="1150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matplotlib.pyplot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plt.plot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plt.show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2" y="4097421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14332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matplotlib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그래프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414332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8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matplotlib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기본 시각화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9522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축 값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2, 4, 6, 8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대응하는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축 값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8, 10, 3, 6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좌표를 연결하는 라인 플롯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280048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2590939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36838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matplotlib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그래프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63683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2" y="2990989"/>
            <a:ext cx="7669216" cy="351050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3" y="2981464"/>
            <a:ext cx="657227" cy="349386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55277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496" t="37452" r="37493" b="1007"/>
          <a:stretch/>
        </p:blipFill>
        <p:spPr>
          <a:xfrm>
            <a:off x="2569368" y="3052190"/>
            <a:ext cx="3981451" cy="33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3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가로 막대그래프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58872"/>
            <a:ext cx="79484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9846"/>
            <a:ext cx="7669217" cy="3031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matplotlib.pyplot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'Python'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'Java'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'C++'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'C#'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'Kotlin'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performance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plt.title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'Programming language usage'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제목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plt.xlabel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'Usage'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x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 레이블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plt.ylabel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'Programming language'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y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 레이블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plt.barh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(objects, performance, height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93663" indent="3159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가로바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그리기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0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plt.show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2" y="1635252"/>
            <a:ext cx="76732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95221"/>
            <a:ext cx="730766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 막대그래프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97158" y="1664219"/>
            <a:ext cx="177723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1265" y="4160153"/>
            <a:ext cx="108521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3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가로 막대그래프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2040502"/>
            <a:ext cx="7669216" cy="438916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3273" y="2030977"/>
            <a:ext cx="657227" cy="440389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06999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2" y="2286378"/>
            <a:ext cx="4766966" cy="391848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0" y="1858872"/>
            <a:ext cx="79484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1635252"/>
            <a:ext cx="76732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95221"/>
            <a:ext cx="730766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 막대그래프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97158" y="1664219"/>
            <a:ext cx="177723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8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47666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datetime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불러 날짜 계산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6416"/>
            <a:ext cx="7654927" cy="1260827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84138" latinLnBrk="0">
              <a:buClr>
                <a:schemeClr val="tx1">
                  <a:lumMod val="65000"/>
                  <a:lumOff val="35000"/>
                </a:schemeClr>
              </a:buClr>
              <a:defRPr sz="16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표준 모듈 </a:t>
            </a:r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 err="1"/>
              <a:t>datetime</a:t>
            </a:r>
            <a:r>
              <a:rPr lang="en-US" altLang="ko-KR" dirty="0"/>
              <a:t>, date, time, </a:t>
            </a:r>
            <a:r>
              <a:rPr lang="en-US" altLang="ko-KR" dirty="0" err="1"/>
              <a:t>timedelta</a:t>
            </a:r>
            <a:r>
              <a:rPr lang="en-US" altLang="ko-KR" dirty="0"/>
              <a:t> </a:t>
            </a:r>
            <a:r>
              <a:rPr lang="ko-KR" altLang="en-US" dirty="0"/>
              <a:t>클래스를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 err="1"/>
              <a:t>timedelta</a:t>
            </a:r>
            <a:r>
              <a:rPr lang="ko-KR" altLang="en-US" dirty="0"/>
              <a:t>는 시간 구간 정보에 활용된다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</a:t>
            </a:r>
            <a:r>
              <a:rPr lang="en-US" altLang="ko-KR" dirty="0"/>
              <a:t>date</a:t>
            </a:r>
            <a:r>
              <a:rPr lang="ko-KR" altLang="en-US" dirty="0"/>
              <a:t>와 </a:t>
            </a:r>
            <a:r>
              <a:rPr lang="en-US" altLang="ko-KR" dirty="0" err="1"/>
              <a:t>timedelta</a:t>
            </a:r>
            <a:r>
              <a:rPr lang="ko-KR" altLang="en-US" dirty="0"/>
              <a:t>를 사용해 오늘부터 크리스마스까지 남은 일수를 알아보고</a:t>
            </a:r>
            <a:r>
              <a:rPr lang="en-US" altLang="ko-KR" dirty="0"/>
              <a:t>, </a:t>
            </a:r>
            <a:r>
              <a:rPr lang="ko-KR" altLang="en-US" dirty="0"/>
              <a:t>오늘부터 </a:t>
            </a:r>
            <a:r>
              <a:rPr lang="en-US" altLang="ko-KR" dirty="0"/>
              <a:t>100</a:t>
            </a:r>
            <a:r>
              <a:rPr lang="ko-KR" altLang="en-US" dirty="0"/>
              <a:t>일 이후의 날짜도 알아보자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2" y="3328196"/>
            <a:ext cx="7654928" cy="164356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3" y="3314863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342612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271" y="3731717"/>
            <a:ext cx="7669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오늘과 특정 일자를 저장한다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두 날짜의 차이를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또한 오늘부터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이후의 날짜를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datetime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클래스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특정 일자를 저장하는데 적합하다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또한 클래스는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timedelta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구간 정보 활용에 적합하다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3272" y="1640656"/>
            <a:ext cx="7636918" cy="3940994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73" y="1640658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77932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0" y="2089375"/>
            <a:ext cx="40163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 latinLnBrk="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매소드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today()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date()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사용해 오늘 날짜와 크리스마스를 저장한다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6510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오늘 날짜와 두 날의 차이를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latinLnBrk="0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latinLnBrk="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datedelta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지정한 후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이후의 날짜를 저장해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285750" lvl="0" indent="16510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date100 = </a:t>
            </a:r>
            <a:r>
              <a:rPr lang="en-US" altLang="ko-KR" sz="1600" dirty="0" err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timedelta</a:t>
            </a:r>
            <a: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(days = 100)</a:t>
            </a:r>
            <a:b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# 100</a:t>
            </a:r>
            <a:r>
              <a:rPr lang="ko-KR" altLang="en-US" sz="16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후 지정</a:t>
            </a:r>
            <a:endParaRPr lang="en-US" altLang="ko-KR" sz="16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lvl="0" indent="16510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after100 = today + date100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#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연산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4984" y="2026745"/>
            <a:ext cx="316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dirty="0">
              <a:solidFill>
                <a:schemeClr val="tx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2020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크리스마스까지 남은 일수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6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207</a:t>
            </a: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오늘 이후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이후 날짜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2020-09-09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727575" y="2076450"/>
            <a:ext cx="0" cy="32766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03272" y="5614737"/>
            <a:ext cx="7669216" cy="101777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2022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크리스마스까지 남은 일수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334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 이후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이후 날짜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2022-05-05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3" y="5614737"/>
            <a:ext cx="657227" cy="102624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2" y="1759110"/>
            <a:ext cx="7669216" cy="3855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#%% 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프로젝트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Lab 09-pl01-datetime.py 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모듈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datetime 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불러 날짜 계산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datetime import date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오늘부터 크리스마스까지 남은 일수 계산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today =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date.today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# 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 날짜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print('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% (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today.year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today.month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today.day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xmasday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date(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today.year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12, 25) 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크리스마스 일 지정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delta =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xmasday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 today  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크리스마스까지 남은 일수를 계산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print('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크리스마스까지 남은 일수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{}'.format(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delta.days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남은 일수 출력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35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datetime import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timedelta</a:t>
            </a:r>
            <a:endParaRPr lang="en-US" altLang="ko-KR" sz="135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오늘부터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이후 날짜 출력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date100 = </a:t>
            </a:r>
            <a:r>
              <a:rPr lang="en-US" altLang="ko-KR" sz="135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timedelta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(days = 100) #100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후 지정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after100 = today + date100 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 이후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연산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print('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 이후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이후 날짜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{}'.format(after100)) #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오늘 이후 </a:t>
            </a:r>
            <a:r>
              <a:rPr lang="en-US" altLang="ko-KR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35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 출력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354516"/>
            <a:ext cx="767323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414485"/>
            <a:ext cx="73076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96098" y="1383483"/>
            <a:ext cx="1777230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80111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46EA0-8C65-4044-BB62-B3685A052AD3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99C4EE-811B-43D6-81B9-49ADE8DC4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터틀로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변형된 육각형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6417"/>
            <a:ext cx="7654927" cy="171278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84138" latinLnBrk="0">
              <a:buClr>
                <a:schemeClr val="tx1">
                  <a:lumMod val="65000"/>
                  <a:lumOff val="35000"/>
                </a:schemeClr>
              </a:buClr>
              <a:defRPr sz="16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 err="1"/>
              <a:t>터틀</a:t>
            </a:r>
            <a:r>
              <a:rPr lang="ko-KR" altLang="en-US" dirty="0"/>
              <a:t> 예제에서 다각형을 그리는 함수를 구현해봤다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육각형인 경우</a:t>
            </a:r>
            <a:r>
              <a:rPr lang="en-US" altLang="ko-KR" dirty="0"/>
              <a:t>, </a:t>
            </a:r>
            <a:r>
              <a:rPr lang="ko-KR" altLang="en-US" dirty="0"/>
              <a:t>한 변을 그리고 각도를 </a:t>
            </a:r>
            <a:r>
              <a:rPr lang="en-US" altLang="ko-KR" dirty="0"/>
              <a:t>360/6</a:t>
            </a:r>
            <a:r>
              <a:rPr lang="ko-KR" altLang="en-US" dirty="0"/>
              <a:t>인 </a:t>
            </a:r>
            <a:r>
              <a:rPr lang="en-US" altLang="ko-KR" dirty="0"/>
              <a:t>60</a:t>
            </a:r>
            <a:r>
              <a:rPr lang="ko-KR" altLang="en-US" dirty="0"/>
              <a:t>도씩 틀어 </a:t>
            </a:r>
            <a:r>
              <a:rPr lang="en-US" altLang="ko-KR" dirty="0"/>
              <a:t>6</a:t>
            </a:r>
            <a:r>
              <a:rPr lang="ko-KR" altLang="en-US" dirty="0"/>
              <a:t>번을 반복한다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 변의 길이를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180</a:t>
            </a:r>
            <a:r>
              <a:rPr lang="ko-KR" altLang="en-US" dirty="0"/>
              <a:t>픽셀까지 계속 증가시키면서 육각형의 내각인 </a:t>
            </a:r>
            <a:r>
              <a:rPr lang="en-US" altLang="ko-KR" dirty="0"/>
              <a:t>60</a:t>
            </a:r>
            <a:r>
              <a:rPr lang="ko-KR" altLang="en-US" dirty="0"/>
              <a:t>도를 약간 변형해 </a:t>
            </a:r>
            <a:r>
              <a:rPr lang="en-US" altLang="ko-KR" dirty="0"/>
              <a:t>59</a:t>
            </a:r>
            <a:r>
              <a:rPr lang="ko-KR" altLang="en-US" dirty="0"/>
              <a:t>도로 하면 어떤 모습일까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여섯 가지 색상을 한 변 마다 지정해 그려보자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25550" y="3943408"/>
            <a:ext cx="2533650" cy="2245163"/>
            <a:chOff x="1149350" y="3981508"/>
            <a:chExt cx="2533650" cy="2245163"/>
          </a:xfrm>
        </p:grpSpPr>
        <p:sp>
          <p:nvSpPr>
            <p:cNvPr id="3" name="육각형 2"/>
            <p:cNvSpPr/>
            <p:nvPr/>
          </p:nvSpPr>
          <p:spPr>
            <a:xfrm>
              <a:off x="1149350" y="3981508"/>
              <a:ext cx="2533650" cy="2184181"/>
            </a:xfrm>
            <a:prstGeom prst="hexagon">
              <a:avLst>
                <a:gd name="adj" fmla="val 31627"/>
                <a:gd name="vf" fmla="val 11547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갈매기형 수장 4"/>
            <p:cNvSpPr/>
            <p:nvPr/>
          </p:nvSpPr>
          <p:spPr>
            <a:xfrm>
              <a:off x="1585913" y="6104707"/>
              <a:ext cx="264644" cy="121964"/>
            </a:xfrm>
            <a:prstGeom prst="chevron">
              <a:avLst>
                <a:gd name="adj" fmla="val 1070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8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 모듈 </a:t>
            </a:r>
            <a:r>
              <a:rPr lang="en-US" altLang="ko-KR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numpy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(numpy.org)</a:t>
            </a:r>
          </a:p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 모듈 </a:t>
            </a:r>
            <a:r>
              <a:rPr lang="en-US" altLang="ko-KR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matplotlib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(matplotlib.org)</a:t>
            </a:r>
          </a:p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lab1, lab2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외부 모듈 </a:t>
            </a:r>
            <a:r>
              <a:rPr lang="en-US" altLang="ko-KR" dirty="0" err="1"/>
              <a:t>numpy</a:t>
            </a:r>
            <a:r>
              <a:rPr lang="ko-KR" altLang="en-US" dirty="0"/>
              <a:t>를 설치하고 활용할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외부 모듈 </a:t>
            </a:r>
            <a:r>
              <a:rPr lang="en-US" altLang="ko-KR" dirty="0" err="1"/>
              <a:t>matplotlib</a:t>
            </a:r>
            <a:r>
              <a:rPr lang="ko-KR" altLang="en-US" dirty="0"/>
              <a:t>를 설치하고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 err="1"/>
              <a:t>datetime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/>
              <a:t>turtle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95103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2613026"/>
            <a:ext cx="7636916" cy="3829338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73" y="2613028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2650302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271" y="3061745"/>
            <a:ext cx="402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변의 색을 지정할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색상을 리스트로 만든다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터틀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윈도우 크기를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500, 400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지정하고 윈도우 바탕색을 검은색으로 수정한다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in range(180)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구문으로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번의 반복을 수행하면서 다음을 구현한다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pencolor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색상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240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순서대로 지정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width(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/100 + 1)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펜의 두께를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240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조금씩 증가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forward(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만큼씩 선을 그림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651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left(59)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방향을 전환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4984" y="2999115"/>
            <a:ext cx="3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727575" y="3048820"/>
            <a:ext cx="0" cy="327660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9678" t="62033" r="4948" b="3761"/>
          <a:stretch/>
        </p:blipFill>
        <p:spPr>
          <a:xfrm>
            <a:off x="4972049" y="3428232"/>
            <a:ext cx="3231104" cy="2776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3272" y="1467284"/>
            <a:ext cx="7654928" cy="1054918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3" y="1476810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504559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271" y="1878424"/>
            <a:ext cx="763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 결과가 그림이 우리가 구현하고자 하는 그림이다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변의 길이를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증가시키면서 거북이를 전진시키고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59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도의 각도를 왼쪽으로 돌린다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과정을 반복한다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29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46EA0-8C65-4044-BB62-B3685A052AD3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99C4EE-811B-43D6-81B9-49ADE8DC4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12C7DD-E5F3-4F6B-91CF-F6852ACD8F40}"/>
              </a:ext>
            </a:extLst>
          </p:cNvPr>
          <p:cNvSpPr/>
          <p:nvPr/>
        </p:nvSpPr>
        <p:spPr>
          <a:xfrm>
            <a:off x="803272" y="5614737"/>
            <a:ext cx="7669216" cy="101777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B0FF4B-9F79-4175-8144-8D0D9D5F7FCD}"/>
              </a:ext>
            </a:extLst>
          </p:cNvPr>
          <p:cNvSpPr/>
          <p:nvPr/>
        </p:nvSpPr>
        <p:spPr>
          <a:xfrm>
            <a:off x="803273" y="5614737"/>
            <a:ext cx="657227" cy="102624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EED3CA-7D1A-4D9B-8A64-84455C72D54E}"/>
              </a:ext>
            </a:extLst>
          </p:cNvPr>
          <p:cNvSpPr/>
          <p:nvPr/>
        </p:nvSpPr>
        <p:spPr>
          <a:xfrm>
            <a:off x="803272" y="1759110"/>
            <a:ext cx="7669216" cy="3855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#%%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프로젝트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Lab 09-pl02-drawmodhexagon.py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터틀로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변형된 육각형 그리기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turtle as t        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선 색상에 사용할 이름 리스트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5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colors = ['red', 'purple', 'blue', 'green', 'orange’, 'yellow']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t.setup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(500, 400) 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초기 원도의 크기 조정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t.bgcolor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('black') 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바탕색 변경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range(180):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t.pencolor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(colors[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(colors)])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t.width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/100 + 1)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(59)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4D21FB-AFFE-4125-8F91-090411E64DAC}"/>
              </a:ext>
            </a:extLst>
          </p:cNvPr>
          <p:cNvSpPr/>
          <p:nvPr/>
        </p:nvSpPr>
        <p:spPr>
          <a:xfrm>
            <a:off x="803273" y="1354516"/>
            <a:ext cx="767323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6F41C-A493-45D7-A97D-B0F6A6EAD9F7}"/>
              </a:ext>
            </a:extLst>
          </p:cNvPr>
          <p:cNvSpPr txBox="1"/>
          <p:nvPr/>
        </p:nvSpPr>
        <p:spPr>
          <a:xfrm>
            <a:off x="803273" y="1414485"/>
            <a:ext cx="73076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AB3B-4D25-4A7E-A383-FFAA9C824F1C}"/>
              </a:ext>
            </a:extLst>
          </p:cNvPr>
          <p:cNvSpPr txBox="1"/>
          <p:nvPr/>
        </p:nvSpPr>
        <p:spPr>
          <a:xfrm>
            <a:off x="6696098" y="1383483"/>
            <a:ext cx="1777230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5D307-068E-4487-9DE5-A8E93FC92DF3}"/>
              </a:ext>
            </a:extLst>
          </p:cNvPr>
          <p:cNvSpPr txBox="1"/>
          <p:nvPr/>
        </p:nvSpPr>
        <p:spPr>
          <a:xfrm>
            <a:off x="803274" y="580111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4768" y="3399551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데이터 시각화</a:t>
            </a:r>
            <a:r>
              <a:rPr lang="en-US" altLang="ko-KR" dirty="0"/>
              <a:t>(data visualization) </a:t>
            </a:r>
            <a:r>
              <a:rPr lang="ko-KR" altLang="en-US" dirty="0"/>
              <a:t>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1" y="2581748"/>
            <a:ext cx="10388313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외부 모듈 </a:t>
            </a:r>
            <a:r>
              <a:rPr lang="en-US" altLang="ko-KR" dirty="0" err="1"/>
              <a:t>matplotlib</a:t>
            </a:r>
            <a:r>
              <a:rPr lang="en-US" altLang="ko-KR" sz="3000" dirty="0"/>
              <a:t>(matplotlib.org)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62" y="1100649"/>
            <a:ext cx="9849986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외부 모듈 </a:t>
            </a:r>
            <a:r>
              <a:rPr lang="en-US" altLang="ko-KR" dirty="0" err="1"/>
              <a:t>numpy</a:t>
            </a:r>
            <a:r>
              <a:rPr lang="en-US" altLang="ko-KR" sz="3000" dirty="0"/>
              <a:t>(numpy.org)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768" y="1777322"/>
            <a:ext cx="875229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과학 계산을 위한 기본 패키지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768" y="4964072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 err="1"/>
              <a:t>datetime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/>
              <a:t>turtle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62" y="4146269"/>
            <a:ext cx="86833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339565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87283" y="2630997"/>
            <a:ext cx="6768662" cy="1769715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외부 모듈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numpy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(numpy.org)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써드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파티 모듈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numpy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pypi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플레이나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스토어와 비슷하지만 무료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73426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numpy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(numpy.org)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33731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과학 계산을 위한 기본 패키지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행렬을 기본으로 수학 연산을 위한 가장 기본적인 라이브러리를 제공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써드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파티 모듈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numpy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&gt; pip install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패키지 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1124902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설치 폴더 하부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pthon37-32₩Scripts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윈도우의 명령 프롬프트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윈도우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파워쉘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(PowerShell 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1711"/>
          <a:stretch/>
        </p:blipFill>
        <p:spPr>
          <a:xfrm>
            <a:off x="985357" y="2842013"/>
            <a:ext cx="10368444" cy="2564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4774" y="5406382"/>
            <a:ext cx="38735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30-1]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모듈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numpy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7220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03272" y="4284131"/>
            <a:ext cx="7669216" cy="133773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7 9 11 13 15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-5 -5 -5 -5 -5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6 14 24 36 50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0.16666667 0.28571429 0.375     0.44444444  0.5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3" y="4296096"/>
            <a:ext cx="657227" cy="133423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numpy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기본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ndarray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58871"/>
            <a:ext cx="79484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39845"/>
            <a:ext cx="7669216" cy="2303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as np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aryB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35251"/>
            <a:ext cx="767323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95220"/>
            <a:ext cx="73076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배열의 사칙연산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96098" y="1664218"/>
            <a:ext cx="177723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79047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numpy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기본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ndarray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5528" y="1628775"/>
            <a:ext cx="7636960" cy="291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as np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data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data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array([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(data)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1 2 3 4 5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data.shape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5528" y="4119564"/>
            <a:ext cx="7636960" cy="118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mat.shape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8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172532"/>
            <a:ext cx="6768662" cy="2769989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외부 모듈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matplotlib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(matplotlib.org)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데이터 시각화에 활용되는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matplotlib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시각화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(data visualization)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558378"/>
            <a:ext cx="112109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아래를 비롯해 다양한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차트와 플롯 스타일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021125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matplotlib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(matplotlib.org)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986572"/>
            <a:ext cx="7137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라인 플롯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 차트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 차트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히스토그램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박스 플롯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스캐터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플롯 등</a:t>
            </a:r>
          </a:p>
        </p:txBody>
      </p:sp>
    </p:spTree>
    <p:extLst>
      <p:ext uri="{BB962C8B-B14F-4D97-AF65-F5344CB8AC3E}">
        <p14:creationId xmlns:p14="http://schemas.microsoft.com/office/powerpoint/2010/main" val="128260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6887</TotalTime>
  <Words>1451</Words>
  <Application>Microsoft Office PowerPoint</Application>
  <PresentationFormat>와이드스크린</PresentationFormat>
  <Paragraphs>237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475</cp:revision>
  <dcterms:created xsi:type="dcterms:W3CDTF">2020-07-21T20:23:05Z</dcterms:created>
  <dcterms:modified xsi:type="dcterms:W3CDTF">2023-03-01T08:31:06Z</dcterms:modified>
</cp:coreProperties>
</file>