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518" r:id="rId2"/>
    <p:sldId id="1497" r:id="rId3"/>
    <p:sldId id="1605" r:id="rId4"/>
    <p:sldId id="1546" r:id="rId5"/>
    <p:sldId id="1585" r:id="rId6"/>
    <p:sldId id="1618" r:id="rId7"/>
    <p:sldId id="1619" r:id="rId8"/>
    <p:sldId id="1620" r:id="rId9"/>
    <p:sldId id="1621" r:id="rId10"/>
    <p:sldId id="1606" r:id="rId11"/>
    <p:sldId id="1622" r:id="rId12"/>
    <p:sldId id="1623" r:id="rId13"/>
    <p:sldId id="1624" r:id="rId14"/>
    <p:sldId id="1625" r:id="rId15"/>
    <p:sldId id="1586" r:id="rId16"/>
    <p:sldId id="1626" r:id="rId17"/>
    <p:sldId id="1627" r:id="rId18"/>
    <p:sldId id="1628" r:id="rId19"/>
    <p:sldId id="1629" r:id="rId20"/>
    <p:sldId id="1630" r:id="rId21"/>
    <p:sldId id="1632" r:id="rId22"/>
    <p:sldId id="1631" r:id="rId23"/>
    <p:sldId id="1636" r:id="rId24"/>
    <p:sldId id="1634" r:id="rId25"/>
    <p:sldId id="1608" r:id="rId26"/>
    <p:sldId id="1635" r:id="rId27"/>
    <p:sldId id="1633" r:id="rId28"/>
    <p:sldId id="1637" r:id="rId29"/>
    <p:sldId id="1571" r:id="rId30"/>
    <p:sldId id="1575" r:id="rId31"/>
    <p:sldId id="1604" r:id="rId32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01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9E3F2"/>
    <a:srgbClr val="FFCCCC"/>
    <a:srgbClr val="006600"/>
    <a:srgbClr val="FFCCFF"/>
    <a:srgbClr val="FFFFFF"/>
    <a:srgbClr val="FF99CC"/>
    <a:srgbClr val="FF3399"/>
    <a:srgbClr val="FF66CC"/>
    <a:srgbClr val="F2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16"/>
      </p:cViewPr>
      <p:guideLst>
        <p:guide pos="3001"/>
        <p:guide orient="horz" pos="572"/>
        <p:guide orient="horz" pos="890"/>
        <p:guide orient="horz" pos="1026"/>
        <p:guide orient="horz" pos="3997"/>
        <p:guide orient="horz" pos="1094"/>
        <p:guide orient="horz" pos="1661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2AC58E3B-416C-45E6-8BAB-EE5712941CD8}"/>
    <pc:docChg chg="custSel modSld">
      <pc:chgData name=" " userId="f1cac8d9-9172-4d6c-9b10-74cb51d57900" providerId="ADAL" clId="{2AC58E3B-416C-45E6-8BAB-EE5712941CD8}" dt="2023-03-01T06:34:54.849" v="144" actId="1037"/>
      <pc:docMkLst>
        <pc:docMk/>
      </pc:docMkLst>
      <pc:sldChg chg="addSp modSp">
        <pc:chgData name=" " userId="f1cac8d9-9172-4d6c-9b10-74cb51d57900" providerId="ADAL" clId="{2AC58E3B-416C-45E6-8BAB-EE5712941CD8}" dt="2023-03-01T06:34:54.849" v="144" actId="1037"/>
        <pc:sldMkLst>
          <pc:docMk/>
          <pc:sldMk cId="2845097529" sldId="1622"/>
        </pc:sldMkLst>
        <pc:spChg chg="mod">
          <ac:chgData name=" " userId="f1cac8d9-9172-4d6c-9b10-74cb51d57900" providerId="ADAL" clId="{2AC58E3B-416C-45E6-8BAB-EE5712941CD8}" dt="2023-03-01T06:34:09.416" v="142"/>
          <ac:spMkLst>
            <pc:docMk/>
            <pc:sldMk cId="2845097529" sldId="1622"/>
            <ac:spMk id="10" creationId="{00000000-0000-0000-0000-000000000000}"/>
          </ac:spMkLst>
        </pc:spChg>
        <pc:spChg chg="mod">
          <ac:chgData name=" " userId="f1cac8d9-9172-4d6c-9b10-74cb51d57900" providerId="ADAL" clId="{2AC58E3B-416C-45E6-8BAB-EE5712941CD8}" dt="2023-03-01T06:33:30.347" v="67" actId="1036"/>
          <ac:spMkLst>
            <pc:docMk/>
            <pc:sldMk cId="2845097529" sldId="1622"/>
            <ac:spMk id="15" creationId="{00000000-0000-0000-0000-000000000000}"/>
          </ac:spMkLst>
        </pc:spChg>
        <pc:spChg chg="mod">
          <ac:chgData name=" " userId="f1cac8d9-9172-4d6c-9b10-74cb51d57900" providerId="ADAL" clId="{2AC58E3B-416C-45E6-8BAB-EE5712941CD8}" dt="2023-03-01T06:33:37.272" v="86" actId="1035"/>
          <ac:spMkLst>
            <pc:docMk/>
            <pc:sldMk cId="2845097529" sldId="1622"/>
            <ac:spMk id="16" creationId="{00000000-0000-0000-0000-000000000000}"/>
          </ac:spMkLst>
        </pc:spChg>
        <pc:spChg chg="add mod">
          <ac:chgData name=" " userId="f1cac8d9-9172-4d6c-9b10-74cb51d57900" providerId="ADAL" clId="{2AC58E3B-416C-45E6-8BAB-EE5712941CD8}" dt="2023-03-01T06:33:50.495" v="141" actId="1035"/>
          <ac:spMkLst>
            <pc:docMk/>
            <pc:sldMk cId="2845097529" sldId="1622"/>
            <ac:spMk id="17" creationId="{95A97FCD-4F8D-481D-8DC2-2543E81F0AFE}"/>
          </ac:spMkLst>
        </pc:spChg>
        <pc:spChg chg="add mod">
          <ac:chgData name=" " userId="f1cac8d9-9172-4d6c-9b10-74cb51d57900" providerId="ADAL" clId="{2AC58E3B-416C-45E6-8BAB-EE5712941CD8}" dt="2023-03-01T06:34:54.849" v="144" actId="1037"/>
          <ac:spMkLst>
            <pc:docMk/>
            <pc:sldMk cId="2845097529" sldId="1622"/>
            <ac:spMk id="18" creationId="{37A75C0F-8BDC-436B-A5EF-70FB4087BA82}"/>
          </ac:spMkLst>
        </pc:spChg>
        <pc:spChg chg="mod">
          <ac:chgData name=" " userId="f1cac8d9-9172-4d6c-9b10-74cb51d57900" providerId="ADAL" clId="{2AC58E3B-416C-45E6-8BAB-EE5712941CD8}" dt="2023-03-01T06:33:25.192" v="59" actId="1036"/>
          <ac:spMkLst>
            <pc:docMk/>
            <pc:sldMk cId="2845097529" sldId="1622"/>
            <ac:spMk id="20" creationId="{00000000-0000-0000-0000-000000000000}"/>
          </ac:spMkLst>
        </pc:spChg>
        <pc:spChg chg="mod">
          <ac:chgData name=" " userId="f1cac8d9-9172-4d6c-9b10-74cb51d57900" providerId="ADAL" clId="{2AC58E3B-416C-45E6-8BAB-EE5712941CD8}" dt="2023-03-01T06:33:37.272" v="86" actId="1035"/>
          <ac:spMkLst>
            <pc:docMk/>
            <pc:sldMk cId="2845097529" sldId="1622"/>
            <ac:spMk id="21" creationId="{00000000-0000-0000-0000-000000000000}"/>
          </ac:spMkLst>
        </pc:spChg>
      </pc:sldChg>
    </pc:docChg>
  </pc:docChgLst>
  <pc:docChgLst>
    <pc:chgData name=" " userId="f1cac8d9-9172-4d6c-9b10-74cb51d57900" providerId="ADAL" clId="{48D08A9D-E8EB-49FF-94B5-A8B8626777A8}"/>
    <pc:docChg chg="custSel modMainMaster">
      <pc:chgData name=" " userId="f1cac8d9-9172-4d6c-9b10-74cb51d57900" providerId="ADAL" clId="{48D08A9D-E8EB-49FF-94B5-A8B8626777A8}" dt="2023-03-01T06:51:15.437" v="2" actId="478"/>
      <pc:docMkLst>
        <pc:docMk/>
      </pc:docMkLst>
      <pc:sldMasterChg chg="delSp modSldLayout">
        <pc:chgData name=" " userId="f1cac8d9-9172-4d6c-9b10-74cb51d57900" providerId="ADAL" clId="{48D08A9D-E8EB-49FF-94B5-A8B8626777A8}" dt="2023-03-01T06:51:15.437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8D08A9D-E8EB-49FF-94B5-A8B8626777A8}" dt="2023-03-01T06:51:10.166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8D08A9D-E8EB-49FF-94B5-A8B8626777A8}" dt="2023-03-01T06:51:13.545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8D08A9D-E8EB-49FF-94B5-A8B8626777A8}" dt="2023-03-01T06:51:13.545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8D08A9D-E8EB-49FF-94B5-A8B8626777A8}" dt="2023-03-01T06:51:15.437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8D08A9D-E8EB-49FF-94B5-A8B8626777A8}" dt="2023-03-01T06:51:15.437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1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7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2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371985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365648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표준 입력과 자료 변환 함수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6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표준 입력과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 변환 함수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 변환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float(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136" y="2050805"/>
            <a:ext cx="7697351" cy="3534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을 문자열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‘235’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‘235’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자연수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문자열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‘2.71828’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‘2.71828’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‘6400’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지구의 반지름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6,400km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6400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‘3.141592’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문자열과 정수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 간 변환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95710" y="4292315"/>
            <a:ext cx="825290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46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 변환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float(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3483"/>
            <a:ext cx="8683627" cy="3781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77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일반 글자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“&lt;stdin&gt;”, line 1, in &lt;module&gt;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int(‘python’)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literal 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) with base 10: python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77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‘6400i’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정수에 문자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 포함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“&lt;stdin&gt;”, line 1, in &lt;module&gt;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int(‘6400i’)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literal 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) with base 10: 6400i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‘3.141592f’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실수에 문자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 포함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 (most recent call last):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"&lt;pyshell#4&gt;", line 1, in &lt;module&gt;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float('3.141592f')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23A3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could not convert string to float: '3.141592f'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2" y="1648892"/>
            <a:ext cx="86836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float(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에서의 변화 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480300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770" y="3082631"/>
            <a:ext cx="1097280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88770" y="4318524"/>
            <a:ext cx="1106805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1526" y="3106338"/>
            <a:ext cx="5294941" cy="217707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1526" y="4318524"/>
            <a:ext cx="5159474" cy="263426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A97FCD-4F8D-481D-8DC2-2543E81F0AFE}"/>
              </a:ext>
            </a:extLst>
          </p:cNvPr>
          <p:cNvSpPr/>
          <p:nvPr/>
        </p:nvSpPr>
        <p:spPr>
          <a:xfrm>
            <a:off x="1600498" y="5536051"/>
            <a:ext cx="1106805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75C0F-8BDC-436B-A5EF-70FB4087BA82}"/>
              </a:ext>
            </a:extLst>
          </p:cNvPr>
          <p:cNvSpPr/>
          <p:nvPr/>
        </p:nvSpPr>
        <p:spPr>
          <a:xfrm>
            <a:off x="2833158" y="5536051"/>
            <a:ext cx="5159474" cy="263426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9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input()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활용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3484"/>
            <a:ext cx="7669216" cy="1364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age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나이는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나이는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실제 나이는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(age)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실제 나이는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48892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나이를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실제 나이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64374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5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input()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활용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3484"/>
            <a:ext cx="7669216" cy="215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planet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원하는 행성은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strRadius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input(planet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radius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strRadius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length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radius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(planet,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radius)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(planet,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둘레길이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length)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48892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행성 지구 반지름을 입력 받아 지구 둘레 길이 구하기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205596"/>
            <a:ext cx="7669216" cy="130894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행성은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지구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지구 반지름은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6400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지구 반지름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6400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지구 둘레길이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40192.0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205596"/>
            <a:ext cx="657227" cy="130894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68476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64374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3842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66047" y="2112851"/>
            <a:ext cx="6425588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진수의 이해와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8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2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 상수 표현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09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FD269-AE44-43E0-AC28-62E0B1AC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83"/>
          <a:stretch/>
        </p:blipFill>
        <p:spPr>
          <a:xfrm>
            <a:off x="761722" y="1927838"/>
            <a:ext cx="6525343" cy="401275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2390131" y="6067205"/>
            <a:ext cx="3268523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6-2] 10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5319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표현과 이해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446" y="2012247"/>
            <a:ext cx="689317" cy="2433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십진수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4460005" y="2173305"/>
            <a:ext cx="404446" cy="2996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위치 수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99542" y="2670462"/>
            <a:ext cx="546536" cy="3194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기수 </a:t>
            </a:r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:10</a:t>
            </a:r>
            <a:endParaRPr lang="ko-KR" altLang="en-US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70991" y="5127025"/>
            <a:ext cx="1264909" cy="2260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자릿수의 합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3073608" y="5446097"/>
            <a:ext cx="2028825" cy="4373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십진수로</a:t>
            </a:r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일반적으로는</a:t>
            </a:r>
            <a:endParaRPr lang="en-US" altLang="ko-KR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기수인 </a:t>
            </a:r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기술하지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878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8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16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5E46E06-CFF3-4782-854F-06092ABE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5" y="2032267"/>
            <a:ext cx="7781403" cy="288524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40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8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16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0359" y="1998178"/>
            <a:ext cx="7582129" cy="1398165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301</a:t>
            </a:r>
            <a:r>
              <a:rPr lang="en-US" altLang="ko-KR" sz="1800" baseline="-25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= 3 × 8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+ 0 × 8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+ 1 × 8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</a:p>
          <a:p>
            <a:pPr indent="655638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192 + 0 + 1</a:t>
            </a:r>
          </a:p>
          <a:p>
            <a:pPr indent="655638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193</a:t>
            </a:r>
          </a:p>
        </p:txBody>
      </p:sp>
    </p:spTree>
    <p:extLst>
      <p:ext uri="{BB962C8B-B14F-4D97-AF65-F5344CB8AC3E}">
        <p14:creationId xmlns:p14="http://schemas.microsoft.com/office/powerpoint/2010/main" val="216982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8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16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0359" y="3333496"/>
            <a:ext cx="7582129" cy="144170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1AF</a:t>
            </a:r>
            <a:r>
              <a:rPr lang="en-US" altLang="ko-KR" sz="1800" baseline="-25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= 1 × 16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+ A × 16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+ F × 16</a:t>
            </a:r>
            <a:r>
              <a:rPr lang="en-US" altLang="ko-KR" sz="18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</a:p>
          <a:p>
            <a:pPr indent="64770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256 + 160 + 15</a:t>
            </a:r>
          </a:p>
          <a:p>
            <a:pPr indent="64770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431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숫자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사용하여 표시하는 진수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0928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그리고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2758961"/>
            <a:ext cx="7533451" cy="49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소문자도 이용 가능하며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차례로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까지를 의미</a:t>
            </a:r>
          </a:p>
        </p:txBody>
      </p:sp>
    </p:spTree>
    <p:extLst>
      <p:ext uri="{BB962C8B-B14F-4D97-AF65-F5344CB8AC3E}">
        <p14:creationId xmlns:p14="http://schemas.microsoft.com/office/powerpoint/2010/main" val="184516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8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 상수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(hexadecimal)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 앞에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0x(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숫자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알파벳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566660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(octal)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52781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알파벳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81212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(binary)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398242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0b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알파벳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804147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진수를 표시하는 알파벳은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모두 가능</a:t>
            </a:r>
          </a:p>
        </p:txBody>
      </p:sp>
    </p:spTree>
    <p:extLst>
      <p:ext uri="{BB962C8B-B14F-4D97-AF65-F5344CB8AC3E}">
        <p14:creationId xmlns:p14="http://schemas.microsoft.com/office/powerpoint/2010/main" val="6982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표준입력의 이해와 함수 </a:t>
            </a:r>
            <a:r>
              <a:rPr lang="en-US" altLang="ko-KR" dirty="0"/>
              <a:t>input() </a:t>
            </a:r>
            <a:r>
              <a:rPr lang="ko-KR" altLang="en-US" dirty="0"/>
              <a:t>활용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자료 변환 함수 </a:t>
            </a:r>
            <a:r>
              <a:rPr lang="en-US" altLang="ko-KR" dirty="0" err="1"/>
              <a:t>str</a:t>
            </a:r>
            <a:r>
              <a:rPr lang="en-US" altLang="ko-KR" dirty="0"/>
              <a:t>( ), </a:t>
            </a:r>
            <a:r>
              <a:rPr lang="en-US" altLang="ko-KR" dirty="0" err="1"/>
              <a:t>int</a:t>
            </a:r>
            <a:r>
              <a:rPr lang="en-US" altLang="ko-KR" dirty="0"/>
              <a:t>( ), float( 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진수의 이해와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 상수 표현</a:t>
            </a:r>
          </a:p>
          <a:p>
            <a:r>
              <a:rPr lang="en-US" altLang="ko-KR" dirty="0"/>
              <a:t>… 10</a:t>
            </a:r>
            <a:r>
              <a:rPr lang="ko-KR" altLang="en-US" dirty="0"/>
              <a:t>진수에서 각각의 진수로 변환 함수 </a:t>
            </a:r>
            <a:r>
              <a:rPr lang="en-US" altLang="ko-KR" dirty="0"/>
              <a:t>bin( ), </a:t>
            </a:r>
            <a:r>
              <a:rPr lang="en-US" altLang="ko-KR" dirty="0" err="1"/>
              <a:t>oct</a:t>
            </a:r>
            <a:r>
              <a:rPr lang="en-US" altLang="ko-KR" dirty="0"/>
              <a:t>( ), hex( 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의 활용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8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 상수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5136" y="1642843"/>
            <a:ext cx="7697351" cy="2305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0Xa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진법 표현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0O12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진법 표현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0B1010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진법 표현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14259" y="2289932"/>
            <a:ext cx="1721608" cy="28247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14259" y="2779261"/>
            <a:ext cx="1862366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14259" y="3277057"/>
            <a:ext cx="2060274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6266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04792" y="2257991"/>
            <a:ext cx="6961724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54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lang="ko-KR" altLang="en-US" sz="54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진수에서 </a:t>
            </a:r>
            <a:endParaRPr lang="en-US" altLang="ko-KR" sz="54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54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각각의 진수로 변환 함수 </a:t>
            </a:r>
            <a:r>
              <a:rPr lang="en-US" altLang="ko-KR" sz="54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bin( ), </a:t>
            </a:r>
            <a:r>
              <a:rPr lang="en-US" altLang="ko-KR" sz="54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oct</a:t>
            </a:r>
            <a:r>
              <a:rPr lang="en-US" altLang="ko-KR" sz="54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hex( )</a:t>
            </a:r>
            <a:endParaRPr lang="ko-KR" altLang="en-US" sz="54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8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진수에서 각각의 진수로 변환 함수 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bin( ), </a:t>
            </a:r>
            <a:r>
              <a:rPr lang="en-US" altLang="ko-KR" sz="24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oct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hex( )</a:t>
            </a:r>
            <a:endParaRPr lang="ko-KR" altLang="en-US" sz="24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9522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 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(10, 16, 8, 2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바로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8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2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진수로 </a:t>
            </a:r>
            <a:b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표현되는 문자열로 변환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5136" y="2571760"/>
            <a:ext cx="7697351" cy="182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bin(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‘0b111’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‘0b10000’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‘0b1100’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‘0o10’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‘0o12’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‘0o10’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hex(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hex(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‘0xf’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‘0x10’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9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진수에서 각각의 진수로 변환 함수 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bin( ), </a:t>
            </a:r>
            <a:r>
              <a:rPr lang="en-US" altLang="ko-KR" sz="24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oct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hex( )</a:t>
            </a:r>
            <a:endParaRPr lang="ko-KR" altLang="en-US" sz="24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3484"/>
            <a:ext cx="10025595" cy="215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bin(data))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(data))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data)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hex(data))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48892"/>
            <a:ext cx="1002559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78073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정수를 입력 받아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205596"/>
            <a:ext cx="10025595" cy="1701718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22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0b10110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0o26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205596"/>
            <a:ext cx="657227" cy="170171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8083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146316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0332" y="4319896"/>
            <a:ext cx="8658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0xff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“D:/2019 Python Code/ch02/2-14base.py”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literal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) with base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‘0xff’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44900" y="4319896"/>
            <a:ext cx="0" cy="14773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56772" y="4352987"/>
            <a:ext cx="502347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14951" y="5332374"/>
            <a:ext cx="6438182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02065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94183" y="2478611"/>
            <a:ext cx="6425588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활용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26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진수문자열’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진법기수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진수 상수 형태 문자열의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strnum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strnum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’, 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932409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strnum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’, n)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518530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형태 문자열을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8186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형태의 문자열을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정수로 변환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959618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변환하려는 문자열 진수의 숫자를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2, 8, 10, 16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497142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(‘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strnum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’, 0)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083263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strnum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맨 앞이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0b, 0o, 0x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5524351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문자열을 자동으로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인지해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진수로 변환</a:t>
            </a:r>
          </a:p>
        </p:txBody>
      </p:sp>
    </p:spTree>
    <p:extLst>
      <p:ext uri="{BB962C8B-B14F-4D97-AF65-F5344CB8AC3E}">
        <p14:creationId xmlns:p14="http://schemas.microsoft.com/office/powerpoint/2010/main" val="3464966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진수문자열’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진법기수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5136" y="1642843"/>
            <a:ext cx="7697351" cy="187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‘0b11’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인식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‘0o11’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인식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‘0x11’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인식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54250" y="2316945"/>
            <a:ext cx="450850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7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진수의 입력으로 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8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10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16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3484"/>
            <a:ext cx="9796996" cy="215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invar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(invar,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문자열을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인지해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여러 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bin(data))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(data))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data)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hex(data))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48892"/>
            <a:ext cx="979699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720861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정수를 입력 받아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205596"/>
            <a:ext cx="9796996" cy="1701718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0x1C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0b10110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0o34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0x1c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205596"/>
            <a:ext cx="657227" cy="170171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8083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12882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3748" y="4318113"/>
            <a:ext cx="4476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0b10110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0o62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0x32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733748" y="4318113"/>
            <a:ext cx="0" cy="14773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82442" y="4348781"/>
            <a:ext cx="244426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67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진수의 입력으로 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8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10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</a:t>
            </a:r>
            <a:r>
              <a:rPr lang="en-US" altLang="ko-KR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16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진수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28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3484"/>
            <a:ext cx="9792156" cy="215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invar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(invar,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문자열을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인지해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여러 진수로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bin(data))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‘8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(data))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data)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hex(data))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1648892"/>
            <a:ext cx="979215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8859"/>
            <a:ext cx="720861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정수를 입력 받아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417" y="4216673"/>
            <a:ext cx="9520011" cy="1701718"/>
          </a:xfrm>
          <a:prstGeom prst="rect">
            <a:avLst/>
          </a:prstGeom>
          <a:solidFill>
            <a:srgbClr val="F9E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정수 입력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0o32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“D:/2019 Python Code/ch02/2-16hexsys.py”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in&lt;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(invar,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#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문자열을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 변환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invalid literal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) with base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0o32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216673"/>
            <a:ext cx="894898" cy="1701718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4507186"/>
            <a:ext cx="894899" cy="112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입력을 잘못해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9346" y="4382707"/>
            <a:ext cx="538121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12882" y="1694791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90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표준입력 함수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input()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152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자료 변환 함수 </a:t>
            </a:r>
            <a:br>
              <a:rPr lang="en-US" altLang="ko-KR" dirty="0"/>
            </a:br>
            <a:r>
              <a:rPr lang="en-US" altLang="ko-KR" dirty="0" err="1"/>
              <a:t>str</a:t>
            </a:r>
            <a:r>
              <a:rPr lang="en-US" altLang="ko-KR" dirty="0"/>
              <a:t>( ), </a:t>
            </a:r>
            <a:r>
              <a:rPr lang="en-US" altLang="ko-KR" dirty="0" err="1"/>
              <a:t>int</a:t>
            </a:r>
            <a:r>
              <a:rPr lang="en-US" altLang="ko-KR" dirty="0"/>
              <a:t>( ), float( 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표준입력 함수 </a:t>
            </a:r>
            <a:r>
              <a:rPr lang="en-US" altLang="ko-KR" dirty="0"/>
              <a:t>input()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주요 </a:t>
            </a:r>
            <a:r>
              <a:rPr lang="ko-KR" altLang="en-US" dirty="0" err="1"/>
              <a:t>자료형</a:t>
            </a:r>
            <a:r>
              <a:rPr lang="ko-KR" altLang="en-US" dirty="0"/>
              <a:t> 간의 변환할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진수를 이해하고 상수로 표현할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/>
              <a:t>bin(), </a:t>
            </a:r>
            <a:r>
              <a:rPr lang="en-US" altLang="ko-KR" dirty="0" err="1"/>
              <a:t>oct</a:t>
            </a:r>
            <a:r>
              <a:rPr lang="en-US" altLang="ko-KR" dirty="0"/>
              <a:t>(), hex()</a:t>
            </a:r>
            <a:r>
              <a:rPr lang="ko-KR" altLang="en-US" dirty="0"/>
              <a:t>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를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1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7792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정수에서 각각의 진수로 변환 함수 </a:t>
            </a:r>
            <a:r>
              <a:rPr lang="en-US" altLang="ko-KR" dirty="0"/>
              <a:t>bin( ), </a:t>
            </a:r>
            <a:r>
              <a:rPr lang="en-US" altLang="ko-KR" dirty="0" err="1"/>
              <a:t>oct</a:t>
            </a:r>
            <a:r>
              <a:rPr lang="en-US" altLang="ko-KR" dirty="0"/>
              <a:t>( ), hex(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의 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여러 진수 상수 형태 문자열을 </a:t>
            </a:r>
            <a:r>
              <a:rPr lang="en-US" altLang="ko-KR" dirty="0"/>
              <a:t>10</a:t>
            </a:r>
            <a:r>
              <a:rPr lang="ko-KR" altLang="en-US" dirty="0"/>
              <a:t>진수 변환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0" name="타원 9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7807037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(‘1010’, 2)</a:t>
            </a:r>
            <a:r>
              <a:rPr lang="ko-KR" altLang="en-US" dirty="0"/>
              <a:t>의 활용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 ‘</a:t>
            </a:r>
            <a:r>
              <a:rPr lang="en-US" altLang="ko-KR" dirty="0"/>
              <a:t>1010’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진수로 이해해 </a:t>
            </a:r>
            <a:r>
              <a:rPr lang="en-US" altLang="ko-KR" dirty="0"/>
              <a:t>10</a:t>
            </a:r>
            <a:r>
              <a:rPr lang="ko-KR" altLang="en-US" dirty="0"/>
              <a:t>진수로 반환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984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en-US" altLang="ko-KR" dirty="0" err="1"/>
              <a:t>strnum</a:t>
            </a:r>
            <a:r>
              <a:rPr lang="en-US" altLang="ko-KR" dirty="0"/>
              <a:t>’) </a:t>
            </a:r>
            <a:r>
              <a:rPr lang="ko-KR" altLang="en-US" dirty="0"/>
              <a:t>또는 </a:t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en-US" altLang="ko-KR" dirty="0" err="1"/>
              <a:t>strnum</a:t>
            </a:r>
            <a:r>
              <a:rPr lang="en-US" altLang="ko-KR" dirty="0"/>
              <a:t>’, 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4731802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10</a:t>
            </a:r>
            <a:r>
              <a:rPr lang="ko-KR" altLang="en-US" dirty="0"/>
              <a:t>진수 형태의 문자열을 </a:t>
            </a:r>
            <a:r>
              <a:rPr lang="en-US" altLang="ko-KR" dirty="0"/>
              <a:t>10</a:t>
            </a:r>
            <a:r>
              <a:rPr lang="ko-KR" altLang="en-US" dirty="0"/>
              <a:t>진수 정수로 변환</a:t>
            </a:r>
          </a:p>
        </p:txBody>
      </p:sp>
    </p:spTree>
    <p:extLst>
      <p:ext uri="{BB962C8B-B14F-4D97-AF65-F5344CB8AC3E}">
        <p14:creationId xmlns:p14="http://schemas.microsoft.com/office/powerpoint/2010/main" val="1292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22355" y="2524834"/>
            <a:ext cx="6246728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표준입력의 이해와 함수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input()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활용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입력의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 생활에서의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461119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(standard input)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047240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사용자의 입력을 받아 처리하는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502240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키보드로 입력되는 방식을 표준 입력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모니터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콘솔로 출력되는 방식을 표준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커피 전문점의 주문 처리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94775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손님의 선택 메뉴와 컵 크기 그리고 수량 등을 주문 시스템으로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880301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작성 과정에서 사용자의 입력을 받아 처리해야 하는 경우</a:t>
            </a:r>
          </a:p>
        </p:txBody>
      </p: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입력의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b="12378"/>
          <a:stretch/>
        </p:blipFill>
        <p:spPr>
          <a:xfrm>
            <a:off x="643435" y="2049164"/>
            <a:ext cx="4255640" cy="19988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959861" y="4144186"/>
            <a:ext cx="3622788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6-1]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표준 입력 함수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69521" y="2049165"/>
            <a:ext cx="3402967" cy="2095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 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 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B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0938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input(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 대학과 이름을 입력 받아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질문 내용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 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‘질문 내용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콘솔에 출력되고 이후 표준 입력 문자열을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 받을 수 있어 편리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068264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3272" y="3249239"/>
            <a:ext cx="7669216" cy="1101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univ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대학은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이름은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univ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이름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3" y="2844646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904613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학교와 이름을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890545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72" y="4368719"/>
            <a:ext cx="7669216" cy="94886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대학은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파이대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김파이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파이대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김파이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3" y="4368719"/>
            <a:ext cx="657227" cy="94886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69667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4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input(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 대학과 이름을 입력 받아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Enter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키를 누르기 전에 입력한 한 줄의 모든 내용이 문자열로 반환</a:t>
            </a:r>
          </a:p>
        </p:txBody>
      </p:sp>
    </p:spTree>
    <p:extLst>
      <p:ext uri="{BB962C8B-B14F-4D97-AF65-F5344CB8AC3E}">
        <p14:creationId xmlns:p14="http://schemas.microsoft.com/office/powerpoint/2010/main" val="9352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8798" y="2116871"/>
            <a:ext cx="6767233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 변환 함수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str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 ), </a:t>
            </a: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float( 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8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6711</TotalTime>
  <Words>1881</Words>
  <Application>Microsoft Office PowerPoint</Application>
  <PresentationFormat>와이드스크린</PresentationFormat>
  <Paragraphs>291</Paragraphs>
  <Slides>31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457</cp:revision>
  <dcterms:created xsi:type="dcterms:W3CDTF">2020-07-21T20:23:05Z</dcterms:created>
  <dcterms:modified xsi:type="dcterms:W3CDTF">2023-03-01T06:51:22Z</dcterms:modified>
</cp:coreProperties>
</file>