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518" r:id="rId2"/>
    <p:sldId id="1497" r:id="rId3"/>
    <p:sldId id="1605" r:id="rId4"/>
    <p:sldId id="1546" r:id="rId5"/>
    <p:sldId id="1585" r:id="rId6"/>
    <p:sldId id="1638" r:id="rId7"/>
    <p:sldId id="1639" r:id="rId8"/>
    <p:sldId id="1640" r:id="rId9"/>
    <p:sldId id="1642" r:id="rId10"/>
    <p:sldId id="1641" r:id="rId11"/>
    <p:sldId id="1644" r:id="rId12"/>
    <p:sldId id="1643" r:id="rId13"/>
    <p:sldId id="1646" r:id="rId14"/>
    <p:sldId id="1647" r:id="rId15"/>
    <p:sldId id="1648" r:id="rId16"/>
    <p:sldId id="1650" r:id="rId17"/>
    <p:sldId id="1651" r:id="rId18"/>
    <p:sldId id="1618" r:id="rId19"/>
    <p:sldId id="1652" r:id="rId20"/>
    <p:sldId id="1653" r:id="rId21"/>
    <p:sldId id="1655" r:id="rId22"/>
    <p:sldId id="1657" r:id="rId23"/>
    <p:sldId id="1656" r:id="rId24"/>
    <p:sldId id="1658" r:id="rId25"/>
    <p:sldId id="1659" r:id="rId26"/>
    <p:sldId id="1571" r:id="rId27"/>
    <p:sldId id="1660" r:id="rId28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01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90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04C"/>
    <a:srgbClr val="FF0000"/>
    <a:srgbClr val="006601"/>
    <a:srgbClr val="FDEFE3"/>
    <a:srgbClr val="E8F4F8"/>
    <a:srgbClr val="39AD73"/>
    <a:srgbClr val="EBFFEB"/>
    <a:srgbClr val="D9FFD9"/>
    <a:srgbClr val="CCFF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74"/>
      </p:cViewPr>
      <p:guideLst>
        <p:guide pos="3001"/>
        <p:guide orient="horz" pos="572"/>
        <p:guide orient="horz" pos="1139"/>
        <p:guide orient="horz" pos="890"/>
        <p:guide orient="horz" pos="3997"/>
        <p:guide orient="horz" pos="1049"/>
        <p:guide orient="horz" pos="1661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CF0822B3-6D06-49F5-98E2-32DC3C9BB1EB}"/>
    <pc:docChg chg="delSld">
      <pc:chgData name=" " userId="f1cac8d9-9172-4d6c-9b10-74cb51d57900" providerId="ADAL" clId="{CF0822B3-6D06-49F5-98E2-32DC3C9BB1EB}" dt="2023-03-01T06:52:44.807" v="0" actId="2696"/>
      <pc:docMkLst>
        <pc:docMk/>
      </pc:docMkLst>
      <pc:sldChg chg="del">
        <pc:chgData name=" " userId="f1cac8d9-9172-4d6c-9b10-74cb51d57900" providerId="ADAL" clId="{CF0822B3-6D06-49F5-98E2-32DC3C9BB1EB}" dt="2023-03-01T06:52:44.807" v="0" actId="2696"/>
        <pc:sldMkLst>
          <pc:docMk/>
          <pc:sldMk cId="2081679133" sldId="1645"/>
        </pc:sldMkLst>
      </pc:sldChg>
    </pc:docChg>
  </pc:docChgLst>
  <pc:docChgLst>
    <pc:chgData name=" " userId="f1cac8d9-9172-4d6c-9b10-74cb51d57900" providerId="ADAL" clId="{FE93CB92-EFDE-44A5-90E6-ED757D8BEF07}"/>
    <pc:docChg chg="custSel modMainMaster">
      <pc:chgData name=" " userId="f1cac8d9-9172-4d6c-9b10-74cb51d57900" providerId="ADAL" clId="{FE93CB92-EFDE-44A5-90E6-ED757D8BEF07}" dt="2023-03-01T07:17:29.907" v="2" actId="478"/>
      <pc:docMkLst>
        <pc:docMk/>
      </pc:docMkLst>
      <pc:sldMasterChg chg="delSp modSldLayout">
        <pc:chgData name=" " userId="f1cac8d9-9172-4d6c-9b10-74cb51d57900" providerId="ADAL" clId="{FE93CB92-EFDE-44A5-90E6-ED757D8BEF07}" dt="2023-03-01T07:17:29.907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FE93CB92-EFDE-44A5-90E6-ED757D8BEF07}" dt="2023-03-01T07:17:25.558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FE93CB92-EFDE-44A5-90E6-ED757D8BEF07}" dt="2023-03-01T07:17:27.987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FE93CB92-EFDE-44A5-90E6-ED757D8BEF07}" dt="2023-03-01T07:17:27.987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FE93CB92-EFDE-44A5-90E6-ED757D8BEF07}" dt="2023-03-01T07:17:29.907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FE93CB92-EFDE-44A5-90E6-ED757D8BEF07}" dt="2023-03-01T07:17:29.907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1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2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5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2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0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244523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18115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함수와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깃허브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7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함수와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깃허브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8849"/>
              </p:ext>
            </p:extLst>
          </p:nvPr>
        </p:nvGraphicFramePr>
        <p:xfrm>
          <a:off x="691707" y="2665343"/>
          <a:ext cx="873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86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내장함수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bytearray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filter(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issubclass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pow(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super(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bytes(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float(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iter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print(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tuple(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callable(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format(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len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property(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type(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chr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frozenset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list(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range(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vars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classmethod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getattr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locals(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repr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zip(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compile(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globals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map(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reversed(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__import__(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complex(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hasattr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max(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round( 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951727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설치와 함께 이미 만들어 놓은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(2/2)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674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2098950"/>
            <a:ext cx="6246728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깃허브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소개와 교재의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깃허브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5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깃허브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11294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조직의 소프트웨어 개발 프로젝트 지원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850211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 관리 시스템인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git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서버 지원 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388515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계정 생성 후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74636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계정으로 생성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공개된 다른 계정을 사용하는 것은 계정이 필요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86909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교재의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깃허브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45521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https://github.com/ai7dnn/python-for-everyone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D5893D-C1A5-4233-A489-A3741F50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31" y="1421838"/>
            <a:ext cx="4325926" cy="448478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관리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버전 관리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0489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오픈 소스 프로젝트</a:t>
            </a:r>
          </a:p>
        </p:txBody>
      </p:sp>
    </p:spTree>
    <p:extLst>
      <p:ext uri="{BB962C8B-B14F-4D97-AF65-F5344CB8AC3E}">
        <p14:creationId xmlns:p14="http://schemas.microsoft.com/office/powerpoint/2010/main" val="912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98909" y="2094451"/>
            <a:ext cx="6246728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복습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bin(),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oct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(), hex(),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15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11294"/>
            <a:ext cx="777873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Return the binary(octal, hexadecimal) representation of an integer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 값을 바로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진수로 표현되는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“문자열”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변환 함수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0489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bin(),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hex()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3119749"/>
            <a:ext cx="7533451" cy="9601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뿐 아니라 다른 진수의 표현도 가능</a:t>
            </a:r>
          </a:p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 값은 해당 진수의 문자열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531102"/>
            <a:ext cx="7778734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반환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127857"/>
            <a:ext cx="760489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십진수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십진수의 문자열 표현’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11294"/>
            <a:ext cx="7778734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변환 함수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0489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(‘2, 8, 16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진수의 문자열 표현’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313182"/>
            <a:ext cx="77787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표현의 수를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해석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진수로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909937"/>
            <a:ext cx="760489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진수의 문자열 표현’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034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621049"/>
            <a:ext cx="7604893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진수로 표현 </a:t>
            </a:r>
          </a:p>
        </p:txBody>
      </p:sp>
    </p:spTree>
    <p:extLst>
      <p:ext uri="{BB962C8B-B14F-4D97-AF65-F5344CB8AC3E}">
        <p14:creationId xmlns:p14="http://schemas.microsoft.com/office/powerpoint/2010/main" val="339483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실행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1F30BF-43AE-4ED2-8EFB-B2BF92F0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4" y="1628775"/>
            <a:ext cx="5942784" cy="4616087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8879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2549886"/>
            <a:ext cx="6246728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 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22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입력한 실수와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연산식의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산술 연산 및 결과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7654927" cy="1144197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실수를 입력 받아 더하기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빼기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곱하기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나누기의 연산을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 다시 표준 입력으로 하나의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한 줄에 입력 받아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결과를 출력하는 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3278957"/>
            <a:ext cx="7654928" cy="1556090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278958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316232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3690097"/>
            <a:ext cx="763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문제는 서로 다른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부분을 해결하는 과정이다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먼저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실수를 두 번의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입력 받아 입력된 두 실수의 사칙연산 결과를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다음으로 한 줄에 입력되는 산술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문자열로 입력 받은 후 함수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eval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사용해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결과를 바로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38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입력한 실수와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연산식의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산술 연산 및 결과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7654927" cy="1144197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실수를 입력 받아 더하기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빼기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곱하기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나누기의 연산을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 다시 표준 입력으로 하나의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한 줄에 입력 받아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결과를 출력하는 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3278956"/>
            <a:ext cx="7636916" cy="3066281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278958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316232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2" y="3727675"/>
            <a:ext cx="3655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실수를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num1, num2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입력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marL="285750" indent="16510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float()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실수의 사칙연산 결과를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+, -, *, /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사용해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하나의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입력받아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결과를 출력한다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expression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저장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eval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사용해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4984" y="3665045"/>
            <a:ext cx="3169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3.4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4.9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1.9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곱하기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5.1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2.2666666666666666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6.0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584526" y="3727675"/>
            <a:ext cx="0" cy="2491915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내장 함수 개요</a:t>
            </a:r>
            <a:endParaRPr lang="ko-KR" altLang="en-US" dirty="0">
              <a:solidFill>
                <a:srgbClr val="6D0DCF"/>
              </a:solidFill>
            </a:endParaRPr>
          </a:p>
          <a:p>
            <a:r>
              <a:rPr lang="en-US" altLang="ko-KR" dirty="0"/>
              <a:t>… </a:t>
            </a:r>
            <a:r>
              <a:rPr lang="ko-KR" altLang="en-US" dirty="0" err="1"/>
              <a:t>깃허브</a:t>
            </a:r>
            <a:r>
              <a:rPr lang="ko-KR" altLang="en-US" dirty="0"/>
              <a:t> 소개와 교재의 </a:t>
            </a:r>
            <a:r>
              <a:rPr lang="ko-KR" altLang="en-US" dirty="0" err="1"/>
              <a:t>깃허브</a:t>
            </a:r>
            <a:r>
              <a:rPr lang="ko-KR" altLang="en-US" dirty="0"/>
              <a:t> 소개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복습 </a:t>
            </a:r>
            <a:r>
              <a:rPr lang="en-US" altLang="ko-KR" dirty="0"/>
              <a:t>: bin(), </a:t>
            </a:r>
            <a:r>
              <a:rPr lang="en-US" altLang="ko-KR" dirty="0" err="1"/>
              <a:t>oct</a:t>
            </a:r>
            <a:r>
              <a:rPr lang="en-US" altLang="ko-KR" dirty="0"/>
              <a:t>(), hex(),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lab1, lab2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136" y="1975649"/>
            <a:ext cx="7697351" cy="2696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실수의 사칙연산과 표준 입력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계산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첫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곱하기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나누기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expression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예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1.5) 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expression,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결과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(expression))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9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1" y="2041444"/>
            <a:ext cx="10733199" cy="4303794"/>
          </a:xfrm>
          <a:prstGeom prst="rect">
            <a:avLst/>
          </a:prstGeom>
          <a:solidFill>
            <a:srgbClr val="FDE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888" y="2054273"/>
            <a:ext cx="1385791" cy="4290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8498" y="3634213"/>
            <a:ext cx="152656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테스트와 실행 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(Testing &amp;</a:t>
            </a: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Simulation)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1332" y="2074491"/>
            <a:ext cx="3169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첫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3.9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1.4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5.3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2.5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곱하기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5.46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나누기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2.785714285714286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47365" y="2164750"/>
            <a:ext cx="0" cy="398552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1951" y="2074491"/>
            <a:ext cx="2614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첫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10.0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번째 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2.5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12.5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7.5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곱하기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25.0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나누기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4.0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9869" y="4117639"/>
            <a:ext cx="2614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결과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7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7753" y="4117639"/>
            <a:ext cx="6590446" cy="22275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txBody>
          <a:bodyPr wrap="none" rtlCol="0">
            <a:noAutofit/>
          </a:bodyPr>
          <a:lstStyle/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arithmetic.py”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expression,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결과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(expression))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“&lt;string&gt;”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//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^</a:t>
            </a:r>
          </a:p>
          <a:p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syntax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022407" y="4117639"/>
            <a:ext cx="1385791" cy="4451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076803" y="4164602"/>
            <a:ext cx="1276997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실행오류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73783" y="4157514"/>
            <a:ext cx="555150" cy="26885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52440" y="5368562"/>
            <a:ext cx="1046759" cy="27866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13167" y="5647228"/>
            <a:ext cx="284525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진수를 표준 입력한 수를 여러 진수로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3116119"/>
            <a:ext cx="7636916" cy="1556090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116120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153394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3527259"/>
            <a:ext cx="763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처음에 입력 받는 것은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2, 8, 10, 16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 하나이며 진수를 결정할 기수다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다음은 변환할 정수를 정수를 입력 받은 후 이미 입력 받은 기수를 사용해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진수로 변환한다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 적정한 함수를 사용해 각각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8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진수로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7654927" cy="97339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가장 먼저 변환할 수가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중에 무엇인지 입력 받는다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그런 다음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입력한 수의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진수를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47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진수를 표준 입력한 수를 여러 진수로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3116118"/>
            <a:ext cx="7636916" cy="3229120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116120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153394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2" y="3564837"/>
            <a:ext cx="3781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무슨 진수인지 입력 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입력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marL="285750" indent="16510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위의 진수로 적정한 정수 하나를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 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 적정한 메시지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출력으로 정수 입력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입력된 정수의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8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bin(),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(), hex()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4984" y="3502207"/>
            <a:ext cx="3487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정수의 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정수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1011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0b1011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0o13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0xb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584526" y="3564837"/>
            <a:ext cx="0" cy="2491915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7654927" cy="97339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가장 먼저 변환할 수가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중에 무엇인지 입력 받는다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그런 다음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입력한 수의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진수를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37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136" y="1975649"/>
            <a:ext cx="8920009" cy="2671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진수와 그에 맞는 정수를 입력 받아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입력할 정수의 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(base)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invar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(base)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(invar, base)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문자열을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여러 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bin(data))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data)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hex(data))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8888" y="1952972"/>
            <a:ext cx="11278624" cy="2355102"/>
          </a:xfrm>
          <a:prstGeom prst="rect">
            <a:avLst/>
          </a:prstGeom>
          <a:solidFill>
            <a:srgbClr val="FDE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888" y="1952971"/>
            <a:ext cx="1385791" cy="2355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8498" y="2652558"/>
            <a:ext cx="152656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테스트와 실행 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(Testing &amp;</a:t>
            </a: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Simulation)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348613" y="2063147"/>
            <a:ext cx="0" cy="215325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1951" y="2074491"/>
            <a:ext cx="3247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입력할 정수의 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(base)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1f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0b11111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0o13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8881" y="2484014"/>
            <a:ext cx="6590446" cy="1662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rtlCol="0">
            <a:noAutofit/>
          </a:bodyPr>
          <a:lstStyle/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“2-pl02-numconvert.py”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(invar, base)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문자열을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literal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with base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‘9’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630836" y="2496714"/>
            <a:ext cx="1385791" cy="4451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685232" y="2543677"/>
            <a:ext cx="1276997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실행오류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0393" y="2077628"/>
            <a:ext cx="3132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입력할 정수의 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(base)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56264" y="2529221"/>
            <a:ext cx="273974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281833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함수와 내장 함수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자료 변환 함수 </a:t>
            </a:r>
            <a:r>
              <a:rPr lang="en-US" altLang="ko-KR" dirty="0" err="1"/>
              <a:t>str</a:t>
            </a:r>
            <a:r>
              <a:rPr lang="en-US" altLang="ko-KR" dirty="0"/>
              <a:t>( ), </a:t>
            </a:r>
            <a:r>
              <a:rPr lang="en-US" altLang="ko-KR" dirty="0" err="1"/>
              <a:t>int</a:t>
            </a:r>
            <a:r>
              <a:rPr lang="en-US" altLang="ko-KR" dirty="0"/>
              <a:t>( ), float( ): </a:t>
            </a:r>
          </a:p>
          <a:p>
            <a:pPr indent="304800"/>
            <a:r>
              <a:rPr lang="ko-KR" altLang="en-US" dirty="0">
                <a:solidFill>
                  <a:srgbClr val="6D0DCF"/>
                </a:solidFill>
              </a:rPr>
              <a:t>정수에서 각각의 진수로 변환 함수 </a:t>
            </a:r>
            <a:r>
              <a:rPr lang="en-US" altLang="ko-KR" dirty="0">
                <a:solidFill>
                  <a:srgbClr val="6D0DCF"/>
                </a:solidFill>
              </a:rPr>
              <a:t>bin( ), </a:t>
            </a:r>
            <a:r>
              <a:rPr lang="en-US" altLang="ko-KR" dirty="0" err="1">
                <a:solidFill>
                  <a:srgbClr val="6D0DCF"/>
                </a:solidFill>
              </a:rPr>
              <a:t>oct</a:t>
            </a:r>
            <a:r>
              <a:rPr lang="en-US" altLang="ko-KR" dirty="0">
                <a:solidFill>
                  <a:srgbClr val="6D0DCF"/>
                </a:solidFill>
              </a:rPr>
              <a:t>( ), hex( 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의 활용</a:t>
            </a:r>
            <a:r>
              <a:rPr lang="en-US" altLang="ko-KR" dirty="0"/>
              <a:t>: </a:t>
            </a:r>
          </a:p>
          <a:p>
            <a:pPr indent="304800"/>
            <a:r>
              <a:rPr lang="ko-KR" altLang="en-US" dirty="0">
                <a:solidFill>
                  <a:srgbClr val="6D0DCF"/>
                </a:solidFill>
              </a:rPr>
              <a:t>여러 진수 상수 형태 문자열을 </a:t>
            </a:r>
            <a:r>
              <a:rPr lang="en-US" altLang="ko-KR" dirty="0">
                <a:solidFill>
                  <a:srgbClr val="6D0DCF"/>
                </a:solidFill>
              </a:rPr>
              <a:t>10</a:t>
            </a:r>
            <a:r>
              <a:rPr lang="ko-KR" altLang="en-US" dirty="0">
                <a:solidFill>
                  <a:srgbClr val="6D0DCF"/>
                </a:solidFill>
              </a:rPr>
              <a:t>진수 변환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(‘1010’, 2)</a:t>
            </a:r>
            <a:r>
              <a:rPr lang="ko-KR" altLang="en-US" dirty="0"/>
              <a:t>의 활용</a:t>
            </a:r>
            <a:r>
              <a:rPr lang="en-US" altLang="ko-KR" dirty="0"/>
              <a:t>: </a:t>
            </a:r>
          </a:p>
          <a:p>
            <a:pPr indent="304800"/>
            <a:r>
              <a:rPr lang="ko-KR" altLang="en-US" dirty="0">
                <a:solidFill>
                  <a:srgbClr val="6D0DCF"/>
                </a:solidFill>
              </a:rPr>
              <a:t>문자열 ‘</a:t>
            </a:r>
            <a:r>
              <a:rPr lang="en-US" altLang="ko-KR" dirty="0">
                <a:solidFill>
                  <a:srgbClr val="6D0DCF"/>
                </a:solidFill>
              </a:rPr>
              <a:t>1010’</a:t>
            </a:r>
            <a:r>
              <a:rPr lang="ko-KR" altLang="en-US" dirty="0">
                <a:solidFill>
                  <a:srgbClr val="6D0DCF"/>
                </a:solidFill>
              </a:rPr>
              <a:t>을 </a:t>
            </a:r>
            <a:r>
              <a:rPr lang="en-US" altLang="ko-KR" dirty="0">
                <a:solidFill>
                  <a:srgbClr val="6D0DCF"/>
                </a:solidFill>
              </a:rPr>
              <a:t>2</a:t>
            </a:r>
            <a:r>
              <a:rPr lang="ko-KR" altLang="en-US" dirty="0">
                <a:solidFill>
                  <a:srgbClr val="6D0DCF"/>
                </a:solidFill>
              </a:rPr>
              <a:t>진수로 이해해 </a:t>
            </a:r>
            <a:r>
              <a:rPr lang="en-US" altLang="ko-KR" dirty="0">
                <a:solidFill>
                  <a:srgbClr val="6D0DCF"/>
                </a:solidFill>
              </a:rPr>
              <a:t>10</a:t>
            </a:r>
            <a:r>
              <a:rPr lang="ko-KR" altLang="en-US" dirty="0">
                <a:solidFill>
                  <a:srgbClr val="6D0DCF"/>
                </a:solidFill>
              </a:rPr>
              <a:t>진수로 반환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en-US" altLang="ko-KR" dirty="0" err="1"/>
              <a:t>strnum</a:t>
            </a:r>
            <a:r>
              <a:rPr lang="en-US" altLang="ko-KR" dirty="0"/>
              <a:t>’) </a:t>
            </a:r>
            <a:r>
              <a:rPr lang="ko-KR" altLang="en-US" dirty="0"/>
              <a:t>또는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en-US" altLang="ko-KR" dirty="0" err="1"/>
              <a:t>strnum</a:t>
            </a:r>
            <a:r>
              <a:rPr lang="en-US" altLang="ko-KR" dirty="0"/>
              <a:t>’, 10): </a:t>
            </a:r>
          </a:p>
          <a:p>
            <a:pPr indent="304800"/>
            <a:r>
              <a:rPr lang="en-US" altLang="ko-KR" dirty="0">
                <a:solidFill>
                  <a:srgbClr val="6D0DCF"/>
                </a:solidFill>
              </a:rPr>
              <a:t>10</a:t>
            </a:r>
            <a:r>
              <a:rPr lang="ko-KR" altLang="en-US" dirty="0">
                <a:solidFill>
                  <a:srgbClr val="6D0DCF"/>
                </a:solidFill>
              </a:rPr>
              <a:t>진수 형태의 문자열을 </a:t>
            </a:r>
            <a:r>
              <a:rPr lang="en-US" altLang="ko-KR" dirty="0">
                <a:solidFill>
                  <a:srgbClr val="6D0DCF"/>
                </a:solidFill>
              </a:rPr>
              <a:t>10</a:t>
            </a:r>
            <a:r>
              <a:rPr lang="ko-KR" altLang="en-US" dirty="0">
                <a:solidFill>
                  <a:srgbClr val="6D0DCF"/>
                </a:solidFill>
              </a:rPr>
              <a:t>진수 정수로 변환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깃허브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63" y="2102513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프로그래밍 실습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767" y="2934451"/>
            <a:ext cx="84385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정수나 실수를 입력 받아 다양한 연산을 수행하는 프로그래밍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진수를 정한 후 해당 진수를 </a:t>
            </a:r>
            <a:r>
              <a:rPr lang="ko-KR" altLang="en-US" dirty="0" err="1"/>
              <a:t>입력받아</a:t>
            </a:r>
            <a:r>
              <a:rPr lang="ko-KR" altLang="en-US" dirty="0"/>
              <a:t> 다양한 진수 형태로 출력하는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표준입력의 이해와 함수 </a:t>
            </a:r>
            <a:r>
              <a:rPr lang="en-US" altLang="ko-KR" dirty="0"/>
              <a:t>input()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8949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함수와 내장 함수를 설명할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깃허브를</a:t>
            </a:r>
            <a:r>
              <a:rPr lang="ko-KR" altLang="en-US" dirty="0"/>
              <a:t> 이해하고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print()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등 내장 함수를 잘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정수나 실수를 입력 받아 다양한 연산을 수행하는 </a:t>
            </a:r>
            <a:endParaRPr lang="en-US" altLang="ko-KR" dirty="0"/>
          </a:p>
          <a:p>
            <a:pPr indent="312738"/>
            <a:r>
              <a:rPr lang="ko-KR" altLang="en-US" dirty="0"/>
              <a:t>프로그래밍을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진수를 정한 후 해당 진수를 입력 받아 다양한 진수 형태로 </a:t>
            </a:r>
            <a:endParaRPr lang="en-US" altLang="ko-KR" dirty="0"/>
          </a:p>
          <a:p>
            <a:pPr indent="325438"/>
            <a:r>
              <a:rPr lang="ko-KR" altLang="en-US" dirty="0"/>
              <a:t>출력하는 프로그래밍을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3116502"/>
            <a:ext cx="6246728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정의와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659455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245576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기능을 수행하는 프로그램 단위인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700576"/>
            <a:ext cx="7137552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입력을 받아 특정한 기능을 수행하고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결괏값을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반환하는 코드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직접 정의해 사용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설치된 다양한 함수를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장에서 자세히 학습</a:t>
            </a:r>
          </a:p>
        </p:txBody>
      </p: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17739"/>
          <a:stretch/>
        </p:blipFill>
        <p:spPr>
          <a:xfrm>
            <a:off x="711877" y="1641302"/>
            <a:ext cx="7542776" cy="255491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87033" y="1910821"/>
            <a:ext cx="565778" cy="2800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7686" y="3351314"/>
            <a:ext cx="565778" cy="2800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51838" y="4355554"/>
            <a:ext cx="3303789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개념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커피머신과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믹서기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6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함수의 함수 정의와 함수 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(user-defined functions)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(built-in functions)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 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float( 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등과 같은 내장 함수 사용</a:t>
            </a:r>
          </a:p>
        </p:txBody>
      </p:sp>
    </p:spTree>
    <p:extLst>
      <p:ext uri="{BB962C8B-B14F-4D97-AF65-F5344CB8AC3E}">
        <p14:creationId xmlns:p14="http://schemas.microsoft.com/office/powerpoint/2010/main" val="41015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973" r="52958" b="10658"/>
          <a:stretch/>
        </p:blipFill>
        <p:spPr>
          <a:xfrm>
            <a:off x="1441065" y="2128816"/>
            <a:ext cx="4253854" cy="379404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(user-defined functions)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5104" y="6052837"/>
            <a:ext cx="2311530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4171" y="2222870"/>
            <a:ext cx="1940640" cy="2800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우리가 직접 만드는 함수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1269" y="2527938"/>
            <a:ext cx="848698" cy="2277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4561" y="2523032"/>
            <a:ext cx="463392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3115" y="3722174"/>
            <a:ext cx="463392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 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2976" y="4366348"/>
            <a:ext cx="926616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keyword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0543" y="4364412"/>
            <a:ext cx="663523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7225" y="4364412"/>
            <a:ext cx="854889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2976" y="5497864"/>
            <a:ext cx="995285" cy="3792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return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statement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2668" y="5506816"/>
            <a:ext cx="995285" cy="2857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return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4622" y="2963489"/>
            <a:ext cx="354720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solidFill>
                  <a:srgbClr val="34AC6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</a:t>
            </a:r>
            <a:endParaRPr lang="ko-KR" altLang="en-US" sz="1400" dirty="0">
              <a:solidFill>
                <a:srgbClr val="34AC6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898" y="4824823"/>
            <a:ext cx="354720" cy="240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solidFill>
                  <a:srgbClr val="34AC6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</a:t>
            </a:r>
            <a:endParaRPr lang="ko-KR" altLang="en-US" sz="1400" dirty="0">
              <a:solidFill>
                <a:srgbClr val="34AC6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71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11103"/>
              </p:ext>
            </p:extLst>
          </p:nvPr>
        </p:nvGraphicFramePr>
        <p:xfrm>
          <a:off x="691706" y="2665343"/>
          <a:ext cx="87255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86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내장함수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abs(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delattr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hash(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memoryview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set(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all(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dict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help(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min(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setattr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any(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dir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hex(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next(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slice(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ascii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divmod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object(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sorted(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bin(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enumerate(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input(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oct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staticmethod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bool(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eval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open(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str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breakpoint(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exec(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isinstance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rod(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sum( 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951727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설치와 함께 이미 만들어 놓은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98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6862</TotalTime>
  <Words>1802</Words>
  <Application>Microsoft Office PowerPoint</Application>
  <PresentationFormat>와이드스크린</PresentationFormat>
  <Paragraphs>344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477</cp:revision>
  <dcterms:created xsi:type="dcterms:W3CDTF">2020-07-21T20:23:05Z</dcterms:created>
  <dcterms:modified xsi:type="dcterms:W3CDTF">2023-03-01T07:17:47Z</dcterms:modified>
</cp:coreProperties>
</file>