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518" r:id="rId2"/>
    <p:sldId id="1497" r:id="rId3"/>
    <p:sldId id="1721" r:id="rId4"/>
    <p:sldId id="1715" r:id="rId5"/>
    <p:sldId id="1546" r:id="rId6"/>
    <p:sldId id="1662" r:id="rId7"/>
    <p:sldId id="1687" r:id="rId8"/>
    <p:sldId id="1688" r:id="rId9"/>
    <p:sldId id="1689" r:id="rId10"/>
    <p:sldId id="1690" r:id="rId11"/>
    <p:sldId id="1691" r:id="rId12"/>
    <p:sldId id="1692" r:id="rId13"/>
    <p:sldId id="1661" r:id="rId14"/>
    <p:sldId id="1694" r:id="rId15"/>
    <p:sldId id="1696" r:id="rId16"/>
    <p:sldId id="1695" r:id="rId17"/>
    <p:sldId id="1697" r:id="rId18"/>
    <p:sldId id="1698" r:id="rId19"/>
    <p:sldId id="1699" r:id="rId20"/>
    <p:sldId id="1700" r:id="rId21"/>
    <p:sldId id="1701" r:id="rId22"/>
    <p:sldId id="1702" r:id="rId23"/>
    <p:sldId id="1703" r:id="rId24"/>
    <p:sldId id="1705" r:id="rId25"/>
    <p:sldId id="1704" r:id="rId26"/>
    <p:sldId id="1706" r:id="rId27"/>
    <p:sldId id="1708" r:id="rId28"/>
    <p:sldId id="1707" r:id="rId29"/>
    <p:sldId id="1709" r:id="rId30"/>
    <p:sldId id="1710" r:id="rId31"/>
    <p:sldId id="1571" r:id="rId32"/>
    <p:sldId id="1717" r:id="rId33"/>
    <p:sldId id="1718" r:id="rId34"/>
    <p:sldId id="1719" r:id="rId35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5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  <p15:guide id="10" orient="horz" pos="1684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2A007A"/>
    <a:srgbClr val="006601"/>
    <a:srgbClr val="D9D9D9"/>
    <a:srgbClr val="39AD73"/>
    <a:srgbClr val="F9D9C5"/>
    <a:srgbClr val="2B004C"/>
    <a:srgbClr val="FF0000"/>
    <a:srgbClr val="FDEFE3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864"/>
      </p:cViewPr>
      <p:guideLst>
        <p:guide pos="2955"/>
        <p:guide orient="horz" pos="572"/>
        <p:guide orient="horz" pos="1139"/>
        <p:guide orient="horz" pos="867"/>
        <p:guide orient="horz" pos="3997"/>
        <p:guide orient="horz" pos="1049"/>
        <p:guide orient="horz" pos="1684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7A8ED03B-E651-4F7F-ADBD-D9B8BEB18980}"/>
  </pc:docChgLst>
  <pc:docChgLst>
    <pc:chgData name=" " userId="f1cac8d9-9172-4d6c-9b10-74cb51d57900" providerId="ADAL" clId="{A9A19AD4-4CB1-401A-BED3-4F6F761F8F9D}"/>
    <pc:docChg chg="custSel modMainMaster">
      <pc:chgData name=" " userId="f1cac8d9-9172-4d6c-9b10-74cb51d57900" providerId="ADAL" clId="{A9A19AD4-4CB1-401A-BED3-4F6F761F8F9D}" dt="2023-03-01T07:19:10.380" v="2" actId="478"/>
      <pc:docMkLst>
        <pc:docMk/>
      </pc:docMkLst>
      <pc:sldMasterChg chg="delSp modSldLayout">
        <pc:chgData name=" " userId="f1cac8d9-9172-4d6c-9b10-74cb51d57900" providerId="ADAL" clId="{A9A19AD4-4CB1-401A-BED3-4F6F761F8F9D}" dt="2023-03-01T07:19:10.380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A9A19AD4-4CB1-401A-BED3-4F6F761F8F9D}" dt="2023-03-01T07:19:04.800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A9A19AD4-4CB1-401A-BED3-4F6F761F8F9D}" dt="2023-03-01T07:19:08.552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A9A19AD4-4CB1-401A-BED3-4F6F761F8F9D}" dt="2023-03-01T07:19:08.552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A9A19AD4-4CB1-401A-BED3-4F6F761F8F9D}" dt="2023-03-01T07:19:10.380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A9A19AD4-4CB1-401A-BED3-4F6F761F8F9D}" dt="2023-03-01T07:19:10.380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F429671D-0494-4965-A34D-11918AA3910C}"/>
    <pc:docChg chg="custSel modSld">
      <pc:chgData name=" " userId="f1cac8d9-9172-4d6c-9b10-74cb51d57900" providerId="ADAL" clId="{F429671D-0494-4965-A34D-11918AA3910C}" dt="2023-03-01T07:01:50.368" v="0" actId="478"/>
      <pc:docMkLst>
        <pc:docMk/>
      </pc:docMkLst>
      <pc:sldChg chg="delSp">
        <pc:chgData name=" " userId="f1cac8d9-9172-4d6c-9b10-74cb51d57900" providerId="ADAL" clId="{F429671D-0494-4965-A34D-11918AA3910C}" dt="2023-03-01T07:01:50.368" v="0" actId="478"/>
        <pc:sldMkLst>
          <pc:docMk/>
          <pc:sldMk cId="2861127170" sldId="1694"/>
        </pc:sldMkLst>
        <pc:spChg chg="del">
          <ac:chgData name=" " userId="f1cac8d9-9172-4d6c-9b10-74cb51d57900" providerId="ADAL" clId="{F429671D-0494-4965-A34D-11918AA3910C}" dt="2023-03-01T07:01:50.368" v="0" actId="478"/>
          <ac:spMkLst>
            <pc:docMk/>
            <pc:sldMk cId="2861127170" sldId="1694"/>
            <ac:spMk id="2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0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4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0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5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6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8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3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0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2353905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229053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관련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9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관련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소수 형태의 실수에서 모든 자릿수의 합 구하기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80448"/>
            <a:ext cx="9748615" cy="2933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실수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세 자리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자리로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345.78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처럼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를 하나 입력하세요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value.replace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‘.’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입력값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value)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모든 자릿수 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sum)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2" y="1675857"/>
            <a:ext cx="974861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실수의 모든 자릿수 더하기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842828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5014012"/>
            <a:ext cx="9715956" cy="132691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실수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세 자리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자리로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.78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처럼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를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하나 입력하세요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345.67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입력값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345.67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모든 자릿수 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3273" y="5014012"/>
            <a:ext cx="657227" cy="132691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50184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78715" y="5077304"/>
            <a:ext cx="4840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실수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세 자리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자리로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.78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처럼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를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하나 입력하세요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278.34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입력값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278.34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모든 자릿수 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24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923644" y="5077304"/>
            <a:ext cx="0" cy="120032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85031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2510602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count( )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join()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47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count()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join()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count( ):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부분 문자열 출현 횟수를 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2066314"/>
            <a:ext cx="876837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join( ):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문자열의 문자와 문자 사이에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원하는 문자열을 삽입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676914"/>
            <a:ext cx="791981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&gt;’.join(‘12345’)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170656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12345’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사이에 ‘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삽입한 문자열을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5138" y="3618670"/>
            <a:ext cx="7697350" cy="157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단순한 것이 복잡한 것보다 낫다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.count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.count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5138" y="5289949"/>
            <a:ext cx="7697350" cy="1206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‘12345’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.join(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&gt;5’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40323" y="5783263"/>
            <a:ext cx="314960" cy="254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58433" y="5783263"/>
            <a:ext cx="354653" cy="24953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27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용어를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979022"/>
            <a:ext cx="7919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특정 작업을 수행하는 독립된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호출할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때는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(‘function’)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호출한다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메소드는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포함돼 있는 함수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말한다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호출을 살펴보면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object’.count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(‘o’)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‘object’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붙인 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count(‘o’)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호출한다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독립적으로 직접 호출하지만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메소드는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통해 호출한다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20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용어를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423" y="1851323"/>
            <a:ext cx="221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(function)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1773" y="1845712"/>
            <a:ext cx="221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(method)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41623" y="1665288"/>
            <a:ext cx="2547496" cy="931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1627" y="1777318"/>
            <a:ext cx="2547492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특정한 업무를 수행하는 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프로그램 단위</a:t>
            </a:r>
            <a:endParaRPr lang="ko-KR" altLang="en-US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7678" y="2657218"/>
            <a:ext cx="1816100" cy="667874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9569" y="2791099"/>
            <a:ext cx="167231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spc="-1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len</a:t>
            </a:r>
            <a:r>
              <a:rPr lang="en-US" altLang="ko-KR" sz="20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(‘python’)</a:t>
            </a:r>
            <a:endParaRPr lang="ko-KR" altLang="en-US" sz="2000" spc="-1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21773" y="2636838"/>
            <a:ext cx="2225189" cy="667874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4041" y="2739371"/>
            <a:ext cx="238065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spc="-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en-US" altLang="ko-KR" sz="2000" spc="-100" dirty="0" err="1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python’</a:t>
            </a:r>
            <a:r>
              <a:rPr lang="en-US" altLang="ko-KR" sz="2000" spc="-1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.count</a:t>
            </a:r>
            <a:r>
              <a:rPr lang="en-US" altLang="ko-KR" sz="20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</a:t>
            </a:r>
            <a:r>
              <a:rPr lang="en-US" altLang="ko-KR" sz="2000" spc="-1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</a:t>
            </a:r>
            <a:r>
              <a:rPr lang="en-US" altLang="ko-KR" sz="20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’)</a:t>
            </a:r>
            <a:endParaRPr lang="ko-KR" altLang="en-US" sz="2000" spc="-1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1584841" y="3588328"/>
            <a:ext cx="361772" cy="73037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6953480" y="3588328"/>
            <a:ext cx="361772" cy="73037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0423" y="4525248"/>
            <a:ext cx="221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독립적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81530" y="4525248"/>
            <a:ext cx="270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또는 클래스에 소속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77426" y="5351006"/>
            <a:ext cx="2075889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9-5]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함수와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12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2510602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find( )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index( 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58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문자열을 찾는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find(‘sub’)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index(‘sub’)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부분 문자열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sub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맨 처음에 위치한 첨자를 반환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49617"/>
            <a:ext cx="79198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str.find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(‘sub’):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없으면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반환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str.index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(‘sub’):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없으면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ValueError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발생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역순으로 검색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rfind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rindex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534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문자열을 찾는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find(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5138" y="4447711"/>
            <a:ext cx="7697350" cy="1797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.find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‘c++’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‘c++’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substring not found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5138" y="1486785"/>
            <a:ext cx="7697350" cy="2626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코틀린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.find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.find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.find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286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문자열을 찾는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find(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9"/>
            <a:ext cx="8410002" cy="1840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개의 단어를 빈 공간으로 구분해 입력하세요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.find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preWord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postWord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[pos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preWord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postWord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preWord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postWord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3" y="1675857"/>
            <a:ext cx="8410002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 두 단어의 순서 교환과 역순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512788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3961066"/>
            <a:ext cx="8410002" cy="105428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개의 단어를 빈 공간으로 구분해 입력하세요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&gt;&gt;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사과 복숭아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사과 복숭아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과사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아숭복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3" y="3961066"/>
            <a:ext cx="657227" cy="105428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31258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6669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3064788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split( 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87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str.replace</a:t>
            </a:r>
            <a:r>
              <a:rPr lang="en-US" altLang="ko-KR" dirty="0"/>
              <a:t>(a, b) </a:t>
            </a:r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count( )</a:t>
            </a:r>
            <a:r>
              <a:rPr lang="ko-KR" altLang="en-US" dirty="0"/>
              <a:t>와 </a:t>
            </a:r>
            <a:r>
              <a:rPr lang="en-US" altLang="ko-KR" dirty="0"/>
              <a:t>join( 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find( )</a:t>
            </a:r>
            <a:r>
              <a:rPr lang="ko-KR" altLang="en-US" dirty="0"/>
              <a:t>와 </a:t>
            </a:r>
            <a:r>
              <a:rPr lang="en-US" altLang="ko-KR" dirty="0"/>
              <a:t>index( )</a:t>
            </a:r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split( )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2447647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나타나는 모든 부분을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모두 바꾼 문자열을 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3376386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부분 문자열 출현 횟수를 반환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문자와 문자 사이에 원하는 문자열을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89" y="4705685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찾기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88" y="5652700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여러 문자열로 나눔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문자열을 여러 문자열로 나누는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split(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공백을 기준으로 문자열을 분리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49617"/>
            <a:ext cx="791981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…]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2939373"/>
            <a:ext cx="791981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공백은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whitespace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라고도 부르며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공백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탭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엔터키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뉴라인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5137" y="3550161"/>
            <a:ext cx="9006171" cy="1481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사과 배 복숭아 딸기 포도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.split()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딸기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포도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데스크톱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노트북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1800000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스마트폰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.split()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데스크톱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노트북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‘1800000’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스마트폰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‘1200000’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504968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항목의 나열인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자료형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5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문자열을 여러 문자열로 나누는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split(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str.split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(',')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49617"/>
            <a:ext cx="791981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안에 특정한 문자열 값이 있을 경우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5137" y="3023683"/>
            <a:ext cx="9006171" cy="1481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데스크톱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1000000,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노트북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1800000,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스마트폰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.split(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‘,’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데스크톱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노트북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스마트폰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1200000’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데스크톱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1000000,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노트북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1800000,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스마트폰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.split(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‘,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데스크톱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노트북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스마트폰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1200000’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90679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부분 문자열 값을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이용해 문자열을 나눠 줌</a:t>
            </a:r>
          </a:p>
        </p:txBody>
      </p:sp>
    </p:spTree>
    <p:extLst>
      <p:ext uri="{BB962C8B-B14F-4D97-AF65-F5344CB8AC3E}">
        <p14:creationId xmlns:p14="http://schemas.microsoft.com/office/powerpoint/2010/main" val="424848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9698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개의 수를 입력 받아 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평균값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최댓값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최솟값을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번에 여러 값을 입력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5137" y="2150847"/>
            <a:ext cx="7697351" cy="1160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m, 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‘100 200’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.split()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m, n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‘200’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98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929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개의 수를 입력 받아 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평균값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최댓값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최솟값을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최댓값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최솟값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은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max(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min(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사용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230126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03272" y="2482234"/>
            <a:ext cx="8410002" cy="1840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m, n, x, 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).split()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a, b, c, 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float(m), float(n), float(x), float(y)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입력값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a, b, c, d)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sum,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평균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최대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max(a, b, c, d),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최소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min(a, b, c, d))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3" y="2077642"/>
            <a:ext cx="8410002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137609"/>
            <a:ext cx="67095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4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수를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입력받아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평균값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최댓값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최솟값을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512788" y="212354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2" y="4362850"/>
            <a:ext cx="8410002" cy="1317513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개의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3.7 5.8 9 2.5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입력값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3.7 5.8 9.0 2.5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21.0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평균값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5.25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최댓값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9.0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최솟값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2.5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4362850"/>
            <a:ext cx="657227" cy="1317513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84598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18253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59116" y="2510602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center()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strip()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84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3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center()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strip()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폭을 지정하고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중앙에 문자열 배치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하는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center(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5136" y="2150847"/>
            <a:ext cx="9689664" cy="1376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강좌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.center(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강좌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.center(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강좌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.center(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‘=’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29287" y="2423410"/>
            <a:ext cx="5214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‘***********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강좌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***********’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          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강좌    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‘===========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강좌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===========’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24487" y="2298473"/>
            <a:ext cx="4808084" cy="0"/>
          </a:xfrm>
          <a:prstGeom prst="line">
            <a:avLst/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424487" y="3320304"/>
            <a:ext cx="4808084" cy="0"/>
          </a:xfrm>
          <a:prstGeom prst="line">
            <a:avLst/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43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3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center()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strip()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앞뒤의 특정 문자들을 제거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하는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strip( )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5136" y="2678069"/>
            <a:ext cx="9689664" cy="16591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 python 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lstrip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 python 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rstrip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 python 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.strip()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 ***python--- 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.strip(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‘* -’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410140" y="2973324"/>
            <a:ext cx="16828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  ‘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 python’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472488" y="2825696"/>
            <a:ext cx="1558204" cy="0"/>
          </a:xfrm>
          <a:prstGeom prst="line">
            <a:avLst/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472488" y="4169585"/>
            <a:ext cx="1558204" cy="0"/>
          </a:xfrm>
          <a:prstGeom prst="line">
            <a:avLst/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D05B8-492E-4767-9097-174E3A819B5C}"/>
              </a:ext>
            </a:extLst>
          </p:cNvPr>
          <p:cNvSpPr txBox="1"/>
          <p:nvPr/>
        </p:nvSpPr>
        <p:spPr>
          <a:xfrm>
            <a:off x="803273" y="2049617"/>
            <a:ext cx="791981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문자열은 제거되어야 할 모든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문자의 조합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의미</a:t>
            </a:r>
          </a:p>
        </p:txBody>
      </p:sp>
    </p:spTree>
    <p:extLst>
      <p:ext uri="{BB962C8B-B14F-4D97-AF65-F5344CB8AC3E}">
        <p14:creationId xmlns:p14="http://schemas.microsoft.com/office/powerpoint/2010/main" val="1543027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3064788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format( 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40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68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format( )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이용해 간결한 출력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str.format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1907"/>
            <a:ext cx="791981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중간 중간에 변수나 상수를 함께 출력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5137" y="2483359"/>
            <a:ext cx="7697351" cy="16452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 + 4 = 7’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 + 4 = 7’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‘{} + {} =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5137" y="4219791"/>
            <a:ext cx="7697351" cy="2117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a,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{} = {}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b,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‘{0}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{1} = {2}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b,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2.5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‘{1}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{0} = {2}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b, 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0.4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7140" y="5174830"/>
            <a:ext cx="223520" cy="20743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6901" y="5174830"/>
            <a:ext cx="223520" cy="207432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06192" y="5174830"/>
            <a:ext cx="223520" cy="2074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65235" y="5187530"/>
            <a:ext cx="142716" cy="20743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42571" y="5187530"/>
            <a:ext cx="191343" cy="207432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95577" y="5192611"/>
            <a:ext cx="620556" cy="2074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6192" y="5657218"/>
            <a:ext cx="223520" cy="2074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2616686" y="4940301"/>
            <a:ext cx="2439184" cy="441961"/>
          </a:xfrm>
          <a:prstGeom prst="arc">
            <a:avLst>
              <a:gd name="adj1" fmla="val 10836263"/>
              <a:gd name="adj2" fmla="val 21490902"/>
            </a:avLst>
          </a:prstGeom>
          <a:ln w="12700">
            <a:solidFill>
              <a:srgbClr val="C00000"/>
            </a:solidFill>
            <a:prstDash val="sysDash"/>
            <a:head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/>
          <p:cNvSpPr/>
          <p:nvPr/>
        </p:nvSpPr>
        <p:spPr>
          <a:xfrm>
            <a:off x="3223259" y="4947074"/>
            <a:ext cx="2109947" cy="428413"/>
          </a:xfrm>
          <a:prstGeom prst="arc">
            <a:avLst>
              <a:gd name="adj1" fmla="val 10836263"/>
              <a:gd name="adj2" fmla="val 21490902"/>
            </a:avLst>
          </a:prstGeom>
          <a:ln w="12700">
            <a:solidFill>
              <a:srgbClr val="006601"/>
            </a:solidFill>
            <a:prstDash val="sysDash"/>
            <a:head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915545" y="4950038"/>
            <a:ext cx="1867296" cy="441961"/>
          </a:xfrm>
          <a:prstGeom prst="arc">
            <a:avLst>
              <a:gd name="adj1" fmla="val 10836263"/>
              <a:gd name="adj2" fmla="val 21490902"/>
            </a:avLst>
          </a:prstGeom>
          <a:ln w="12700">
            <a:solidFill>
              <a:srgbClr val="002060"/>
            </a:solidFill>
            <a:prstDash val="sysDash"/>
            <a:head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2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74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format( )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이용해 간결한 출력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5137" y="1683294"/>
            <a:ext cx="8180177" cy="1698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a,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‘{0:d}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{1:d} = {2:f}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b,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3.333333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‘{0:5d}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{1:5d} = {2:10.3f}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b,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3.333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66058" y="2705131"/>
            <a:ext cx="129540" cy="2074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23843" y="2695605"/>
            <a:ext cx="413824" cy="216957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3524" y="2705131"/>
            <a:ext cx="129540" cy="2074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71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3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center()</a:t>
            </a:r>
            <a:r>
              <a:rPr lang="ko-KR" altLang="en-US" dirty="0"/>
              <a:t>와 </a:t>
            </a:r>
            <a:r>
              <a:rPr lang="en-US" altLang="ko-KR" dirty="0"/>
              <a:t>strip()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format( )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2447647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폭을 지정하고 중앙에 문자열 배치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특정 문자들을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89" y="3819248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간결한 출력 처리</a:t>
            </a:r>
          </a:p>
        </p:txBody>
      </p:sp>
    </p:spTree>
    <p:extLst>
      <p:ext uri="{BB962C8B-B14F-4D97-AF65-F5344CB8AC3E}">
        <p14:creationId xmlns:p14="http://schemas.microsoft.com/office/powerpoint/2010/main" val="2156197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3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언어의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포맷팅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스타일인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%d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%f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등으로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printf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사용하는 형식 지정자 스타일도 지원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1907"/>
            <a:ext cx="791981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%d, %x, %o, %f, %c, %s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등을 사용해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%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이어지는 뒤의 상수나 변수를 순서대로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8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문자열로 출력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5137" y="2878110"/>
            <a:ext cx="7697351" cy="3467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%x = %o’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14 = 12’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%x = %o’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‘%10.2f’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2.72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‘%10c’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p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‘%10s’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python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‘%d%%’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36615" y="4114802"/>
            <a:ext cx="904717" cy="25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05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str.replace</a:t>
            </a:r>
            <a:r>
              <a:rPr lang="en-US" altLang="ko-KR" dirty="0"/>
              <a:t>(a, b)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 </a:t>
            </a:r>
            <a:r>
              <a:rPr lang="en-US" altLang="ko-KR" dirty="0" err="1"/>
              <a:t>str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가 나타나는 모든 부분을 </a:t>
            </a:r>
            <a:r>
              <a:rPr lang="en-US" altLang="ko-KR" dirty="0"/>
              <a:t>b</a:t>
            </a:r>
            <a:r>
              <a:rPr lang="ko-KR" altLang="en-US" dirty="0"/>
              <a:t>로 모두 바꾼 문자열을 반환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/4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count(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부분 문자열 출현 횟수를 반환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join( 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문자열의 문자와 문자 사이에 원하는 문자열을 삽입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/4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find( )</a:t>
            </a:r>
            <a:r>
              <a:rPr lang="ko-KR" altLang="en-US" dirty="0"/>
              <a:t>와 </a:t>
            </a:r>
            <a:r>
              <a:rPr lang="en-US" altLang="ko-KR" dirty="0"/>
              <a:t>index(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문자열을 찾기</a:t>
            </a:r>
          </a:p>
        </p:txBody>
      </p:sp>
    </p:spTree>
    <p:extLst>
      <p:ext uri="{BB962C8B-B14F-4D97-AF65-F5344CB8AC3E}">
        <p14:creationId xmlns:p14="http://schemas.microsoft.com/office/powerpoint/2010/main" val="3923106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split( 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문자열을 여러 문자열로 나눔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/4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center( 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폭을 지정하고 중앙에 문자열 배치</a:t>
            </a:r>
          </a:p>
        </p:txBody>
      </p:sp>
    </p:spTree>
    <p:extLst>
      <p:ext uri="{BB962C8B-B14F-4D97-AF65-F5344CB8AC3E}">
        <p14:creationId xmlns:p14="http://schemas.microsoft.com/office/powerpoint/2010/main" val="1368282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strip( )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 앞뒤의 특정 문자들을 제거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/4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format(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간결한 출력 처리</a:t>
            </a:r>
          </a:p>
        </p:txBody>
      </p:sp>
    </p:spTree>
    <p:extLst>
      <p:ext uri="{BB962C8B-B14F-4D97-AF65-F5344CB8AC3E}">
        <p14:creationId xmlns:p14="http://schemas.microsoft.com/office/powerpoint/2010/main" val="167437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947102"/>
            <a:ext cx="770771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다양한 문자열 관련 </a:t>
            </a:r>
            <a:r>
              <a:rPr lang="ko-KR" altLang="en-US" dirty="0" err="1"/>
              <a:t>메소드를</a:t>
            </a:r>
            <a:r>
              <a:rPr lang="ko-KR" altLang="en-US" dirty="0"/>
              <a:t> 활용할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663" y="1133479"/>
            <a:ext cx="2964708" cy="7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02536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2510602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str.replace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(a, b)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바꿔 반환하는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replace(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(method):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클래스에 소속된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클래스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속한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904362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str.replace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490483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나타나는 모든 부분을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모두 바꾼 문자열을 반환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5138" y="4118201"/>
            <a:ext cx="7697350" cy="1742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자바는 인기 있는 언어 중 하나다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.replace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자바는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파이썬은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인기 있는 언어 중 하나다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.replace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자바는인기있는언어중하나다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2740" y="4618407"/>
            <a:ext cx="1178560" cy="23722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6080" y="5143500"/>
            <a:ext cx="985520" cy="26911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76393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str.replace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(a, b)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호출</a:t>
            </a:r>
          </a:p>
        </p:txBody>
      </p:sp>
    </p:spTree>
    <p:extLst>
      <p:ext uri="{BB962C8B-B14F-4D97-AF65-F5344CB8AC3E}">
        <p14:creationId xmlns:p14="http://schemas.microsoft.com/office/powerpoint/2010/main" val="426550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바꿔 반환하는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replace(a, b, n)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str.replace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(old, new, count)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198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old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대체하는데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대체 횟수를 지정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count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없으면 모두 바꾸고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있으면 앞에서부터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지정한 횟수만큼 바꿈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5138" y="3276372"/>
            <a:ext cx="7697350" cy="218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.replace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‘Python! Python!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.replace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‘Python!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.replace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‘Python! Python!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8263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바꿔 반환하는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replace(a, b, n)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문자열은 수정될 수 없는 자료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1981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문자열은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수정될 수 없다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(immutable)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replace( 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기능이 작용한 새로운 문자열을 반환</a:t>
            </a:r>
          </a:p>
        </p:txBody>
      </p:sp>
    </p:spTree>
    <p:extLst>
      <p:ext uri="{BB962C8B-B14F-4D97-AF65-F5344CB8AC3E}">
        <p14:creationId xmlns:p14="http://schemas.microsoft.com/office/powerpoint/2010/main" val="146431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소수 형태의 실수에서 모든 자릿수의 합 구하기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replace( 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1981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입력으로 받은 실수 형태의 문자열에서 소수점을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501743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자릿수를 참조해 모두 더하기</a:t>
            </a:r>
          </a:p>
        </p:txBody>
      </p:sp>
    </p:spTree>
    <p:extLst>
      <p:ext uri="{BB962C8B-B14F-4D97-AF65-F5344CB8AC3E}">
        <p14:creationId xmlns:p14="http://schemas.microsoft.com/office/powerpoint/2010/main" val="276665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7281</TotalTime>
  <Words>2067</Words>
  <Application>Microsoft Office PowerPoint</Application>
  <PresentationFormat>와이드스크린</PresentationFormat>
  <Paragraphs>304</Paragraphs>
  <Slides>34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519</cp:revision>
  <dcterms:created xsi:type="dcterms:W3CDTF">2020-07-21T20:23:05Z</dcterms:created>
  <dcterms:modified xsi:type="dcterms:W3CDTF">2023-03-01T07:19:18Z</dcterms:modified>
</cp:coreProperties>
</file>