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81" autoAdjust="0"/>
  </p:normalViewPr>
  <p:slideViewPr>
    <p:cSldViewPr snapToGrid="0">
      <p:cViewPr varScale="1">
        <p:scale>
          <a:sx n="74" d="100"/>
          <a:sy n="74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EDA-A13E-48F4-A1BE-1FDF718B265A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2FF8-614D-4030-86C0-5BF86D3D9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2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内部向けのツールを設計、製造、試験と開発を行った</a:t>
            </a:r>
            <a:endParaRPr kumimoji="1" lang="en-US" altLang="ja-JP" dirty="0"/>
          </a:p>
          <a:p>
            <a:r>
              <a:rPr kumimoji="1" lang="ja-JP" altLang="en-US" dirty="0"/>
              <a:t>試験プロセスでは単体試験と結合試験を行い、それぞれで品質分析をして問題ないと判断している</a:t>
            </a:r>
            <a:endParaRPr kumimoji="1" lang="en-US" altLang="ja-JP" dirty="0"/>
          </a:p>
          <a:p>
            <a:r>
              <a:rPr kumimoji="1" lang="ja-JP" altLang="en-US" dirty="0"/>
              <a:t>今回はその品質分析をメインとして、どういったものを開発して、どういった分析をした結果、ツールを使用しても問題ないかについて報告させていただきたい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2FF8-614D-4030-86C0-5BF86D3D99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0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CC873-54AD-4C6C-B59C-44939A791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EC7938-425B-4F35-BCD2-7FF489399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F03BA-937F-4F2A-B87A-4AF1D03A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E5AD87-701F-49E1-96E5-01C90462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B7A0A-86AD-41AD-8231-A2AE6394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90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025A0-DC39-45D7-AC30-ECB04D48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61B217-7BD3-45FB-B7CB-C0E6C6F0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243D5E-62E7-4D35-8D1F-B869C31C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3EC36-4DDF-4EC7-B1E8-4B936A49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4E3AE-9C61-4D57-B07C-7D06E8AE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5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8A6658-A9A4-4C7F-9B3B-1FB895591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C65C87-A637-485D-A90E-1B317324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8CA56-4FE8-4CE2-8CFE-B18B17E4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BF756-C1F3-4F66-91F9-31B25031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A59C5-9872-47EB-A225-6D5EA01F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15888-32AF-441E-8593-85775549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2A5E21-B137-439C-8477-7C00E70F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F5861-32C1-4260-93BC-6E0987D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973E26-AB93-4905-8BA4-7BC0D92D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0B0B5D-7ED8-4C9F-971F-1E56D123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16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3794E-8A66-477D-A700-26C26F31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73F50F-CB5B-44FF-A798-1CC4327B9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5213C-E205-4B65-BC2E-52CB2056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D4221-0AC4-4F4F-9AC0-173CC08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43995F-83BA-4774-AFAB-683660BB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8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4FDB1-0BBB-462A-B592-0C4B63E6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D64FB-E5CF-496B-8D25-ECB3A911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3A2FB-4218-458B-9397-EB66597F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72E18F-B016-499E-B7BE-F17DA949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B18D61-5ACA-465C-ABB1-39CD2528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BF7D10-B583-406C-8DDF-BEA8CCE6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71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0B5D-9BF6-44E9-90AF-C5DD3C9D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6C927-5BD8-469F-B981-3343D4CB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6E57EA-ADA1-4933-B58F-A9636C95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67859F-83D6-4E13-B4FD-2D55DE68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A65FB-EF0D-46E8-B7CD-B05FF4209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CDB247-3907-41A0-9671-835D87FC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4EDB26-8326-42B2-AEBF-10EA80C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04783B-144E-4C32-BA7F-97F12280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2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5C62A-F323-429B-907E-205F2B4D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7C2951D-DFB8-45BD-A00E-73311B0C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A054F0-EE29-464C-9697-8DB0ED84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F55678-3906-426E-82ED-5406F23F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7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6235B4-0845-4939-B101-4594B4E0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BE2B52-D371-434E-BC6D-8CC72597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F837A7-AD89-4DBB-842D-9346F0ED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08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737E6-B9CB-4790-A191-63C1D07B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0643C3-9AC2-4EDF-9DB1-0C841011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3E67F8-181B-4083-8949-3D47F855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2FED5D-9BDE-4021-9262-07866547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9BBFE-0636-4ED8-AD04-780AC03E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BF2B53-4310-40ED-AB90-FB725F4B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4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1E5D0-210C-4B13-9FE7-97A6D814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B929AF-CB29-471D-8127-5AC365E85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DDF855-5CE4-4C16-BCD9-B4309404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3AA82D-0EED-405E-A0F3-15D462E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55069-60DB-4908-B558-AF94877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238457-C3DE-4C80-AF26-F3FF3CC2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0A8692-F81A-4AF6-991A-B343D437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DCD12F-A71B-4B5C-B357-2AA5E14C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CFC10-21AD-4969-881A-8CFE1941A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CA5E-317D-496D-A3F7-A1F5FB4C60C5}" type="datetimeFigureOut">
              <a:rPr kumimoji="1" lang="ja-JP" altLang="en-US" smtClean="0"/>
              <a:t>2020/3/26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E0E7A-DE11-4ADA-8669-6C9EA823F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E4E43-88A3-49F0-A512-59DF76E46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1714-18D1-42C1-8B20-056918929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5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931871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■進行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7CC0B7-ACB0-40DE-A3E5-E25C4E74DDC1}"/>
              </a:ext>
            </a:extLst>
          </p:cNvPr>
          <p:cNvSpPr txBox="1"/>
          <p:nvPr/>
        </p:nvSpPr>
        <p:spPr>
          <a:xfrm>
            <a:off x="1497106" y="2721448"/>
            <a:ext cx="714487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開発したツールに関して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品質報告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単体試験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結合試験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F2EB240-6D2E-4567-A822-F878FF387450}"/>
              </a:ext>
            </a:extLst>
          </p:cNvPr>
          <p:cNvSpPr txBox="1"/>
          <p:nvPr/>
        </p:nvSpPr>
        <p:spPr>
          <a:xfrm>
            <a:off x="3011049" y="34290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センサ電文作成ツール開発　品質報告</a:t>
            </a:r>
          </a:p>
        </p:txBody>
      </p:sp>
    </p:spTree>
    <p:extLst>
      <p:ext uri="{BB962C8B-B14F-4D97-AF65-F5344CB8AC3E}">
        <p14:creationId xmlns:p14="http://schemas.microsoft.com/office/powerpoint/2010/main" val="39754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113593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■ツールの概要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7CC0B7-ACB0-40DE-A3E5-E25C4E74DDC1}"/>
              </a:ext>
            </a:extLst>
          </p:cNvPr>
          <p:cNvSpPr txBox="1"/>
          <p:nvPr/>
        </p:nvSpPr>
        <p:spPr>
          <a:xfrm>
            <a:off x="1497106" y="1871997"/>
            <a:ext cx="714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センサ電文作成ツール</a:t>
            </a:r>
            <a:endParaRPr kumimoji="1" lang="en-US" altLang="ja-JP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目的：性能試験でシナリオ電文を手軽に生成するため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4399E9C-9C22-41B1-809D-BA50D44E82C9}"/>
              </a:ext>
            </a:extLst>
          </p:cNvPr>
          <p:cNvGrpSpPr/>
          <p:nvPr/>
        </p:nvGrpSpPr>
        <p:grpSpPr>
          <a:xfrm>
            <a:off x="2432167" y="3421787"/>
            <a:ext cx="6574631" cy="2321852"/>
            <a:chOff x="4524851" y="2777952"/>
            <a:chExt cx="6574631" cy="232185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0D5B138-E227-4670-992C-1BE5CDD95E8F}"/>
                </a:ext>
              </a:extLst>
            </p:cNvPr>
            <p:cNvGrpSpPr/>
            <p:nvPr/>
          </p:nvGrpSpPr>
          <p:grpSpPr>
            <a:xfrm>
              <a:off x="5069541" y="2777952"/>
              <a:ext cx="6029941" cy="2152636"/>
              <a:chOff x="2907870" y="3028963"/>
              <a:chExt cx="6029941" cy="2152636"/>
            </a:xfrm>
          </p:grpSpPr>
          <p:pic>
            <p:nvPicPr>
              <p:cNvPr id="1026" name="Picture 2" descr="「csv アイコン」の画像検索結果">
                <a:extLst>
                  <a:ext uri="{FF2B5EF4-FFF2-40B4-BE49-F238E27FC236}">
                    <a16:creationId xmlns:a16="http://schemas.microsoft.com/office/drawing/2014/main" id="{6FE21C13-AC89-4796-93F2-93033E3B6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7870" y="3557080"/>
                <a:ext cx="1420906" cy="1420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EF54B8E0-44CF-4552-BA1D-0596C2771794}"/>
                  </a:ext>
                </a:extLst>
              </p:cNvPr>
              <p:cNvGrpSpPr/>
              <p:nvPr/>
            </p:nvGrpSpPr>
            <p:grpSpPr>
              <a:xfrm>
                <a:off x="7509061" y="3549236"/>
                <a:ext cx="1428750" cy="1428750"/>
                <a:chOff x="8997203" y="3421156"/>
                <a:chExt cx="1428750" cy="1428750"/>
              </a:xfrm>
            </p:grpSpPr>
            <p:pic>
              <p:nvPicPr>
                <p:cNvPr id="1028" name="Picture 4" descr="「dat アイコン」の画像検索結果">
                  <a:extLst>
                    <a:ext uri="{FF2B5EF4-FFF2-40B4-BE49-F238E27FC236}">
                      <a16:creationId xmlns:a16="http://schemas.microsoft.com/office/drawing/2014/main" id="{2A818C94-5E37-415C-AA95-EDFAC954AB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7203" y="3421156"/>
                  <a:ext cx="1428750" cy="1428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B51F83F-0FC1-4567-A430-A32A739FB528}"/>
                    </a:ext>
                  </a:extLst>
                </p:cNvPr>
                <p:cNvSpPr txBox="1"/>
                <p:nvPr/>
              </p:nvSpPr>
              <p:spPr>
                <a:xfrm flipH="1">
                  <a:off x="9340438" y="3881718"/>
                  <a:ext cx="742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b="1" dirty="0"/>
                    <a:t>電文</a:t>
                  </a:r>
                </a:p>
              </p:txBody>
            </p:sp>
          </p:grp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EBC0D06F-B20B-4B22-9E37-E7DB15DA766B}"/>
                  </a:ext>
                </a:extLst>
              </p:cNvPr>
              <p:cNvSpPr/>
              <p:nvPr/>
            </p:nvSpPr>
            <p:spPr>
              <a:xfrm>
                <a:off x="4788385" y="3028963"/>
                <a:ext cx="2383379" cy="215263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5F0FB0B-DBA1-446A-9821-43A0A00783DE}"/>
                  </a:ext>
                </a:extLst>
              </p:cNvPr>
              <p:cNvSpPr txBox="1"/>
              <p:nvPr/>
            </p:nvSpPr>
            <p:spPr>
              <a:xfrm flipH="1">
                <a:off x="5290072" y="3863792"/>
                <a:ext cx="4294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解析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E517D5-6E0D-4EAE-A2FB-4B137E156DB4}"/>
                  </a:ext>
                </a:extLst>
              </p:cNvPr>
              <p:cNvSpPr txBox="1"/>
              <p:nvPr/>
            </p:nvSpPr>
            <p:spPr>
              <a:xfrm flipH="1">
                <a:off x="6151273" y="3344645"/>
                <a:ext cx="42941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バイナリ</a:t>
                </a:r>
                <a:endParaRPr kumimoji="1" lang="en-US" altLang="ja-JP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変換</a:t>
                </a:r>
              </a:p>
            </p:txBody>
          </p:sp>
          <p:sp>
            <p:nvSpPr>
              <p:cNvPr id="13" name="矢印: 右 12">
                <a:extLst>
                  <a:ext uri="{FF2B5EF4-FFF2-40B4-BE49-F238E27FC236}">
                    <a16:creationId xmlns:a16="http://schemas.microsoft.com/office/drawing/2014/main" id="{C8FD053F-CDEF-44E0-872C-63FE6BFAA3A9}"/>
                  </a:ext>
                </a:extLst>
              </p:cNvPr>
              <p:cNvSpPr/>
              <p:nvPr/>
            </p:nvSpPr>
            <p:spPr>
              <a:xfrm>
                <a:off x="4286922" y="3961843"/>
                <a:ext cx="878260" cy="305690"/>
              </a:xfrm>
              <a:prstGeom prst="rightArrow">
                <a:avLst/>
              </a:prstGeom>
              <a:ln w="2857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矢印: 右 16">
                <a:extLst>
                  <a:ext uri="{FF2B5EF4-FFF2-40B4-BE49-F238E27FC236}">
                    <a16:creationId xmlns:a16="http://schemas.microsoft.com/office/drawing/2014/main" id="{720834A4-7709-4351-A1B8-F4EE6F6F2A56}"/>
                  </a:ext>
                </a:extLst>
              </p:cNvPr>
              <p:cNvSpPr/>
              <p:nvPr/>
            </p:nvSpPr>
            <p:spPr>
              <a:xfrm>
                <a:off x="6766560" y="3961843"/>
                <a:ext cx="878260" cy="305690"/>
              </a:xfrm>
              <a:prstGeom prst="rightArrow">
                <a:avLst/>
              </a:prstGeom>
              <a:ln w="28575"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030" name="Picture 6" descr="「人 アイコン」の画像検索結果">
              <a:extLst>
                <a:ext uri="{FF2B5EF4-FFF2-40B4-BE49-F238E27FC236}">
                  <a16:creationId xmlns:a16="http://schemas.microsoft.com/office/drawing/2014/main" id="{D9E35E13-0071-41CC-BC93-FA7A2D509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99" t="31965" r="40563" b="33725"/>
            <a:stretch/>
          </p:blipFill>
          <p:spPr bwMode="auto">
            <a:xfrm>
              <a:off x="4524851" y="4213087"/>
              <a:ext cx="717094" cy="886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0D0B387-D8CA-43C7-97AA-6F195CB074EB}"/>
              </a:ext>
            </a:extLst>
          </p:cNvPr>
          <p:cNvSpPr/>
          <p:nvPr/>
        </p:nvSpPr>
        <p:spPr>
          <a:xfrm>
            <a:off x="5284653" y="3153773"/>
            <a:ext cx="1550894" cy="475129"/>
          </a:xfrm>
          <a:prstGeom prst="roundRect">
            <a:avLst/>
          </a:prstGeom>
          <a:solidFill>
            <a:srgbClr val="2F528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電文ツール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7E2F67-47C6-475F-B09E-4206D72B9945}"/>
              </a:ext>
            </a:extLst>
          </p:cNvPr>
          <p:cNvSpPr txBox="1"/>
          <p:nvPr/>
        </p:nvSpPr>
        <p:spPr>
          <a:xfrm flipH="1">
            <a:off x="1065804" y="5937514"/>
            <a:ext cx="367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①準備：センサデータ</a:t>
            </a:r>
            <a:r>
              <a:rPr lang="ja-JP" altLang="en-US" dirty="0"/>
              <a:t>を入力した</a:t>
            </a:r>
            <a:endParaRPr lang="en-US" altLang="ja-JP" dirty="0"/>
          </a:p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を用意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F71254-BF90-4618-AC3B-E0D931E34622}"/>
              </a:ext>
            </a:extLst>
          </p:cNvPr>
          <p:cNvSpPr txBox="1"/>
          <p:nvPr/>
        </p:nvSpPr>
        <p:spPr>
          <a:xfrm flipH="1">
            <a:off x="5239767" y="5937514"/>
            <a:ext cx="480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②実行：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のデータをもとにセンサ電文を</a:t>
            </a:r>
            <a:endParaRPr kumimoji="1" lang="en-US" altLang="ja-JP" dirty="0"/>
          </a:p>
          <a:p>
            <a:r>
              <a:rPr lang="ja-JP" altLang="en-US" dirty="0"/>
              <a:t>　　　　</a:t>
            </a:r>
            <a:r>
              <a:rPr kumimoji="1" lang="ja-JP" altLang="en-US" dirty="0"/>
              <a:t>自動で生成する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3396794-E514-41FC-9486-E4D6548388D0}"/>
              </a:ext>
            </a:extLst>
          </p:cNvPr>
          <p:cNvSpPr txBox="1"/>
          <p:nvPr/>
        </p:nvSpPr>
        <p:spPr>
          <a:xfrm>
            <a:off x="609601" y="364007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開発したツールに関して</a:t>
            </a:r>
          </a:p>
        </p:txBody>
      </p:sp>
    </p:spTree>
    <p:extLst>
      <p:ext uri="{BB962C8B-B14F-4D97-AF65-F5344CB8AC3E}">
        <p14:creationId xmlns:p14="http://schemas.microsoft.com/office/powerpoint/2010/main" val="32918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1B0484-9EE9-45AC-9437-FDD0A66D380C}"/>
              </a:ext>
            </a:extLst>
          </p:cNvPr>
          <p:cNvSpPr txBox="1"/>
          <p:nvPr/>
        </p:nvSpPr>
        <p:spPr>
          <a:xfrm>
            <a:off x="609601" y="364007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開発したツールに関して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040858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■処理フロー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A1EE84-857F-4D50-B7B3-5CD20BA91E32}"/>
              </a:ext>
            </a:extLst>
          </p:cNvPr>
          <p:cNvGrpSpPr/>
          <p:nvPr/>
        </p:nvGrpSpPr>
        <p:grpSpPr>
          <a:xfrm>
            <a:off x="2254062" y="1163712"/>
            <a:ext cx="7683876" cy="2612090"/>
            <a:chOff x="941295" y="1440798"/>
            <a:chExt cx="7683876" cy="2612090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5BC5BCEA-02F4-4BF1-8DB9-D06312C2C41A}"/>
                </a:ext>
              </a:extLst>
            </p:cNvPr>
            <p:cNvCxnSpPr>
              <a:stCxn id="2" idx="3"/>
              <a:endCxn id="11" idx="1"/>
            </p:cNvCxnSpPr>
            <p:nvPr/>
          </p:nvCxnSpPr>
          <p:spPr>
            <a:xfrm>
              <a:off x="1443319" y="2746843"/>
              <a:ext cx="66798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2A6B83FD-F19A-473F-914A-1544505E1CC3}"/>
                </a:ext>
              </a:extLst>
            </p:cNvPr>
            <p:cNvSpPr/>
            <p:nvPr/>
          </p:nvSpPr>
          <p:spPr>
            <a:xfrm>
              <a:off x="941295" y="2204478"/>
              <a:ext cx="502024" cy="108473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開始</a:t>
              </a:r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C6AC016-ECC4-4EDD-99D5-85653A0EC3AD}"/>
                </a:ext>
              </a:extLst>
            </p:cNvPr>
            <p:cNvSpPr/>
            <p:nvPr/>
          </p:nvSpPr>
          <p:spPr>
            <a:xfrm>
              <a:off x="1999131" y="1602723"/>
              <a:ext cx="658344" cy="228824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/>
                <a:t>ロックファイル有無</a:t>
              </a: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972CBC95-B51E-483F-B91A-333537966F20}"/>
                </a:ext>
              </a:extLst>
            </p:cNvPr>
            <p:cNvSpPr/>
            <p:nvPr/>
          </p:nvSpPr>
          <p:spPr>
            <a:xfrm>
              <a:off x="2751606" y="1731310"/>
              <a:ext cx="658344" cy="2031066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ja-JP" altLang="en-US" dirty="0"/>
                <a:t>ディスクフル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7E5AB97-52F0-4306-8E78-AF38D350D518}"/>
                </a:ext>
              </a:extLst>
            </p:cNvPr>
            <p:cNvSpPr/>
            <p:nvPr/>
          </p:nvSpPr>
          <p:spPr>
            <a:xfrm>
              <a:off x="3504081" y="1731310"/>
              <a:ext cx="658344" cy="2031066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/>
                <a:t>ディレクトリ構成</a:t>
              </a: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605AC0AE-3D6D-4F5A-BF2D-82F4CADAE3FD}"/>
                </a:ext>
              </a:extLst>
            </p:cNvPr>
            <p:cNvSpPr/>
            <p:nvPr/>
          </p:nvSpPr>
          <p:spPr>
            <a:xfrm>
              <a:off x="5061139" y="1440798"/>
              <a:ext cx="658344" cy="261209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en-US" altLang="ja-JP" dirty="0"/>
                <a:t>C</a:t>
              </a:r>
            </a:p>
            <a:p>
              <a:pPr algn="ctr"/>
              <a:r>
                <a:rPr kumimoji="1" lang="en-US" altLang="ja-JP" dirty="0"/>
                <a:t>S</a:t>
              </a:r>
            </a:p>
            <a:p>
              <a:pPr algn="ctr"/>
              <a:r>
                <a:rPr kumimoji="1" lang="en-US" altLang="ja-JP" dirty="0"/>
                <a:t>V</a:t>
              </a:r>
            </a:p>
            <a:p>
              <a:pPr algn="ctr"/>
              <a:r>
                <a:rPr kumimoji="1" lang="ja-JP" altLang="en-US" dirty="0"/>
                <a:t>入力チェック</a:t>
              </a: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2F707A9F-5169-4DD7-AB87-BBD49F382794}"/>
                </a:ext>
              </a:extLst>
            </p:cNvPr>
            <p:cNvSpPr/>
            <p:nvPr/>
          </p:nvSpPr>
          <p:spPr>
            <a:xfrm>
              <a:off x="5814175" y="1440798"/>
              <a:ext cx="658344" cy="261209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ja-JP" altLang="en-US" dirty="0"/>
                <a:t>バイナリ変換</a:t>
              </a: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3D4DAFD9-EE10-4718-A9A2-1B9A7217E319}"/>
                </a:ext>
              </a:extLst>
            </p:cNvPr>
            <p:cNvSpPr/>
            <p:nvPr/>
          </p:nvSpPr>
          <p:spPr>
            <a:xfrm>
              <a:off x="6602511" y="1440798"/>
              <a:ext cx="658344" cy="261209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ja-JP" altLang="en-US" dirty="0"/>
                <a:t>電文ファイル出力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41E239EE-AA04-419B-A072-755431DA02E6}"/>
                </a:ext>
              </a:extLst>
            </p:cNvPr>
            <p:cNvSpPr/>
            <p:nvPr/>
          </p:nvSpPr>
          <p:spPr>
            <a:xfrm>
              <a:off x="8123147" y="2204478"/>
              <a:ext cx="502024" cy="1084730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終了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35327E-B84B-47E3-9881-D47B700745EA}"/>
              </a:ext>
            </a:extLst>
          </p:cNvPr>
          <p:cNvSpPr txBox="1"/>
          <p:nvPr/>
        </p:nvSpPr>
        <p:spPr>
          <a:xfrm flipH="1">
            <a:off x="6519244" y="4380132"/>
            <a:ext cx="187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電文作成処理部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63E40F3-7D1D-43D0-9176-E46F28E9949C}"/>
              </a:ext>
            </a:extLst>
          </p:cNvPr>
          <p:cNvSpPr txBox="1"/>
          <p:nvPr/>
        </p:nvSpPr>
        <p:spPr>
          <a:xfrm flipH="1">
            <a:off x="3360248" y="4383320"/>
            <a:ext cx="235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実行開始判断</a:t>
            </a:r>
            <a:r>
              <a:rPr kumimoji="1" lang="ja-JP" altLang="en-US" b="1" dirty="0"/>
              <a:t>処理部</a:t>
            </a:r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D178CC2C-B72E-4B39-9E84-CF2103B35ACA}"/>
              </a:ext>
            </a:extLst>
          </p:cNvPr>
          <p:cNvSpPr/>
          <p:nvPr/>
        </p:nvSpPr>
        <p:spPr>
          <a:xfrm rot="5400000">
            <a:off x="7244970" y="2715909"/>
            <a:ext cx="422287" cy="2514600"/>
          </a:xfrm>
          <a:prstGeom prst="rightBrace">
            <a:avLst>
              <a:gd name="adj1" fmla="val 32291"/>
              <a:gd name="adj2" fmla="val 49621"/>
            </a:avLst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1E582202-CD2F-4CFB-8571-FD6F5E8B3A87}"/>
              </a:ext>
            </a:extLst>
          </p:cNvPr>
          <p:cNvSpPr/>
          <p:nvPr/>
        </p:nvSpPr>
        <p:spPr>
          <a:xfrm rot="5400000">
            <a:off x="4210698" y="2727026"/>
            <a:ext cx="422287" cy="2514600"/>
          </a:xfrm>
          <a:prstGeom prst="rightBrace">
            <a:avLst>
              <a:gd name="adj1" fmla="val 32291"/>
              <a:gd name="adj2" fmla="val 49621"/>
            </a:avLst>
          </a:prstGeom>
          <a:ln w="285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AF3DC7-90CC-44CB-999D-7650A4EA3CE6}"/>
              </a:ext>
            </a:extLst>
          </p:cNvPr>
          <p:cNvSpPr txBox="1"/>
          <p:nvPr/>
        </p:nvSpPr>
        <p:spPr>
          <a:xfrm>
            <a:off x="609600" y="5375902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■ツールの構成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B371DE7-85F2-46EE-95F3-978EDD636927}"/>
              </a:ext>
            </a:extLst>
          </p:cNvPr>
          <p:cNvCxnSpPr/>
          <p:nvPr/>
        </p:nvCxnSpPr>
        <p:spPr>
          <a:xfrm>
            <a:off x="838200" y="4950404"/>
            <a:ext cx="1044892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ABB210-8982-411B-86DD-10872628FCD6}"/>
              </a:ext>
            </a:extLst>
          </p:cNvPr>
          <p:cNvSpPr txBox="1"/>
          <p:nvPr/>
        </p:nvSpPr>
        <p:spPr>
          <a:xfrm flipH="1">
            <a:off x="3040718" y="5798089"/>
            <a:ext cx="2565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・実行開始判断処理部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41D7C2-CB94-4FDE-84F3-CB27ACE4ABB9}"/>
              </a:ext>
            </a:extLst>
          </p:cNvPr>
          <p:cNvSpPr txBox="1"/>
          <p:nvPr/>
        </p:nvSpPr>
        <p:spPr>
          <a:xfrm flipH="1">
            <a:off x="6519244" y="5799470"/>
            <a:ext cx="217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・電文作成処理部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21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1B0484-9EE9-45AC-9437-FDD0A66D380C}"/>
              </a:ext>
            </a:extLst>
          </p:cNvPr>
          <p:cNvSpPr txBox="1"/>
          <p:nvPr/>
        </p:nvSpPr>
        <p:spPr>
          <a:xfrm>
            <a:off x="609601" y="36400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品質報告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040858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■単体試験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E8D7FB-BBA3-4235-973D-4506A77015DF}"/>
              </a:ext>
            </a:extLst>
          </p:cNvPr>
          <p:cNvSpPr txBox="1"/>
          <p:nvPr/>
        </p:nvSpPr>
        <p:spPr>
          <a:xfrm>
            <a:off x="1381991" y="1839191"/>
            <a:ext cx="8395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5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1B0484-9EE9-45AC-9437-FDD0A66D380C}"/>
              </a:ext>
            </a:extLst>
          </p:cNvPr>
          <p:cNvSpPr txBox="1"/>
          <p:nvPr/>
        </p:nvSpPr>
        <p:spPr>
          <a:xfrm>
            <a:off x="609601" y="36400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品質報告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040858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■単体試験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E8D7FB-BBA3-4235-973D-4506A77015DF}"/>
              </a:ext>
            </a:extLst>
          </p:cNvPr>
          <p:cNvSpPr txBox="1"/>
          <p:nvPr/>
        </p:nvSpPr>
        <p:spPr>
          <a:xfrm>
            <a:off x="1381991" y="1839191"/>
            <a:ext cx="839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8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1B0484-9EE9-45AC-9437-FDD0A66D380C}"/>
              </a:ext>
            </a:extLst>
          </p:cNvPr>
          <p:cNvSpPr txBox="1"/>
          <p:nvPr/>
        </p:nvSpPr>
        <p:spPr>
          <a:xfrm>
            <a:off x="609601" y="36400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品質報告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040858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■結合試験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E8D7FB-BBA3-4235-973D-4506A77015DF}"/>
              </a:ext>
            </a:extLst>
          </p:cNvPr>
          <p:cNvSpPr txBox="1"/>
          <p:nvPr/>
        </p:nvSpPr>
        <p:spPr>
          <a:xfrm>
            <a:off x="1381991" y="1839191"/>
            <a:ext cx="8395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結果：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50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11B0484-9EE9-45AC-9437-FDD0A66D380C}"/>
              </a:ext>
            </a:extLst>
          </p:cNvPr>
          <p:cNvSpPr txBox="1"/>
          <p:nvPr/>
        </p:nvSpPr>
        <p:spPr>
          <a:xfrm>
            <a:off x="609601" y="364007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品質報告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9F12D3-40B9-4D6E-A2D8-AB45B79B1ABB}"/>
              </a:ext>
            </a:extLst>
          </p:cNvPr>
          <p:cNvSpPr txBox="1"/>
          <p:nvPr/>
        </p:nvSpPr>
        <p:spPr>
          <a:xfrm>
            <a:off x="609601" y="1040858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■結合試験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E8D7FB-BBA3-4235-973D-4506A77015DF}"/>
              </a:ext>
            </a:extLst>
          </p:cNvPr>
          <p:cNvSpPr txBox="1"/>
          <p:nvPr/>
        </p:nvSpPr>
        <p:spPr>
          <a:xfrm>
            <a:off x="1381991" y="1839191"/>
            <a:ext cx="839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2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259</Words>
  <Application>Microsoft Office PowerPoint</Application>
  <PresentationFormat>ワイド画面</PresentationFormat>
  <Paragraphs>81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Kazuhiro</dc:creator>
  <cp:lastModifiedBy>Kazuhiro</cp:lastModifiedBy>
  <cp:revision>10</cp:revision>
  <dcterms:created xsi:type="dcterms:W3CDTF">2020-03-25T15:42:39Z</dcterms:created>
  <dcterms:modified xsi:type="dcterms:W3CDTF">2020-03-25T16:58:03Z</dcterms:modified>
</cp:coreProperties>
</file>