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2" r:id="rId5"/>
    <p:sldId id="257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5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50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3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1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03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8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9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6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1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2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866E-FB28-1B4D-87BC-BEBE3C6ED884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C76A-6781-014B-A8A1-30679D894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7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55222" y="183528"/>
            <a:ext cx="210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copy,strong,retain,weak,assign</a:t>
            </a:r>
            <a:r>
              <a:rPr kumimoji="1" lang="zh-CN" altLang="en-US" dirty="0" smtClean="0"/>
              <a:t>的区别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642220" y="281476"/>
            <a:ext cx="472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对象赋值操作在内存中的表现</a:t>
            </a:r>
            <a:endParaRPr kumimoji="1"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73067" y="842559"/>
            <a:ext cx="228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非容器可变变量</a:t>
            </a:r>
            <a:r>
              <a:rPr kumimoji="1" lang="en-US" altLang="zh-CN" dirty="0" err="1" smtClean="0"/>
              <a:t>NSMutableString</a:t>
            </a:r>
            <a:r>
              <a:rPr kumimoji="1" lang="zh-CN" altLang="en-US" dirty="0" smtClean="0"/>
              <a:t>举例</a:t>
            </a:r>
            <a:endParaRPr kumimoji="1" lang="en-US" altLang="zh-CN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561804" y="32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知识储备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607163" y="981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不同类型讨论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27751" y="1588952"/>
            <a:ext cx="179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copy</a:t>
            </a:r>
            <a:r>
              <a:rPr kumimoji="1" lang="zh-CN" altLang="en-US" dirty="0"/>
              <a:t>，</a:t>
            </a:r>
            <a:r>
              <a:rPr kumimoji="1" lang="en-US" altLang="zh-CN" dirty="0" smtClean="0"/>
              <a:t>weak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strong</a:t>
            </a:r>
            <a:r>
              <a:rPr kumimoji="1" lang="zh-CN" altLang="en-US" dirty="0"/>
              <a:t>的区别</a:t>
            </a:r>
            <a:endParaRPr kumimoji="1" lang="en-US" altLang="zh-CN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427750" y="2296518"/>
            <a:ext cx="195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1.2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和</a:t>
            </a:r>
            <a:r>
              <a:rPr kumimoji="1" lang="en-US" altLang="zh-CN" dirty="0" smtClean="0"/>
              <a:t>weak</a:t>
            </a:r>
            <a:r>
              <a:rPr kumimoji="1" lang="zh-CN" altLang="en-US" dirty="0" smtClean="0"/>
              <a:t>区别</a:t>
            </a:r>
            <a:endParaRPr kumimoji="1"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7392450" y="3155453"/>
            <a:ext cx="23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 </a:t>
            </a:r>
            <a:r>
              <a:rPr kumimoji="1" lang="en-US" altLang="zh-TW" dirty="0"/>
              <a:t>retain</a:t>
            </a:r>
            <a:r>
              <a:rPr kumimoji="1" lang="zh-TW" altLang="en-US" dirty="0" smtClean="0"/>
              <a:t>是什么</a:t>
            </a:r>
            <a:endParaRPr kumimoji="1" lang="zh-TW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905585" y="4167837"/>
            <a:ext cx="333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容器可变变量</a:t>
            </a:r>
            <a:r>
              <a:rPr kumimoji="1" lang="en-US" altLang="zh-CN" dirty="0" err="1"/>
              <a:t>NSMutableArray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433462" y="2573517"/>
            <a:ext cx="39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对比</a:t>
            </a:r>
            <a:r>
              <a:rPr kumimoji="1" lang="en-US" altLang="zh-CN" dirty="0" err="1" smtClean="0"/>
              <a:t>NSMutableString</a:t>
            </a:r>
            <a:r>
              <a:rPr kumimoji="1" lang="zh-CN" altLang="en-US" dirty="0" smtClean="0"/>
              <a:t>讨论其他类型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816403" y="5239820"/>
            <a:ext cx="256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非容器不变变量</a:t>
            </a:r>
            <a:endParaRPr kumimoji="1" lang="zh-CN" altLang="en-US" dirty="0"/>
          </a:p>
          <a:p>
            <a:r>
              <a:rPr kumimoji="1" lang="en-US" altLang="zh-CN" dirty="0" err="1" smtClean="0"/>
              <a:t>NSString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905585" y="6089673"/>
            <a:ext cx="175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不可变容器变量</a:t>
            </a:r>
            <a:r>
              <a:rPr kumimoji="1" lang="en-US" altLang="zh-CN" dirty="0" err="1"/>
              <a:t>NSArray</a:t>
            </a:r>
            <a:endParaRPr kumimoji="1" lang="zh-CN" altLang="en-US" dirty="0"/>
          </a:p>
        </p:txBody>
      </p:sp>
      <p:cxnSp>
        <p:nvCxnSpPr>
          <p:cNvPr id="88" name="肘形连接符 87"/>
          <p:cNvCxnSpPr>
            <a:stCxn id="21" idx="3"/>
            <a:endCxn id="17" idx="1"/>
          </p:cNvCxnSpPr>
          <p:nvPr/>
        </p:nvCxnSpPr>
        <p:spPr>
          <a:xfrm>
            <a:off x="5176823" y="1165725"/>
            <a:ext cx="496244" cy="12700"/>
          </a:xfrm>
          <a:prstGeom prst="bentConnector3">
            <a:avLst>
              <a:gd name="adj1" fmla="val 50000"/>
            </a:avLst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21" idx="2"/>
            <a:endCxn id="46" idx="0"/>
          </p:cNvCxnSpPr>
          <p:nvPr/>
        </p:nvCxnSpPr>
        <p:spPr>
          <a:xfrm rot="16200000" flipH="1">
            <a:off x="3780430" y="1961953"/>
            <a:ext cx="1223126" cy="1"/>
          </a:xfrm>
          <a:prstGeom prst="bentConnector3">
            <a:avLst>
              <a:gd name="adj1" fmla="val 50000"/>
            </a:avLst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46" idx="2"/>
          </p:cNvCxnSpPr>
          <p:nvPr/>
        </p:nvCxnSpPr>
        <p:spPr>
          <a:xfrm rot="16200000" flipH="1">
            <a:off x="4830120" y="2504722"/>
            <a:ext cx="1548158" cy="2424411"/>
          </a:xfrm>
          <a:prstGeom prst="bentConnector2">
            <a:avLst/>
          </a:prstGeom>
          <a:ln w="5715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12" idx="3"/>
            <a:endCxn id="18" idx="1"/>
          </p:cNvCxnSpPr>
          <p:nvPr/>
        </p:nvCxnSpPr>
        <p:spPr>
          <a:xfrm>
            <a:off x="2257778" y="506694"/>
            <a:ext cx="1304026" cy="4802"/>
          </a:xfrm>
          <a:prstGeom prst="bentConnector3">
            <a:avLst>
              <a:gd name="adj1" fmla="val 50000"/>
            </a:avLst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2" idx="3"/>
            <a:endCxn id="21" idx="1"/>
          </p:cNvCxnSpPr>
          <p:nvPr/>
        </p:nvCxnSpPr>
        <p:spPr>
          <a:xfrm>
            <a:off x="2257778" y="506694"/>
            <a:ext cx="1349385" cy="659031"/>
          </a:xfrm>
          <a:prstGeom prst="bentConnector3">
            <a:avLst>
              <a:gd name="adj1" fmla="val 50000"/>
            </a:avLst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3" idx="1"/>
            <a:endCxn id="17" idx="2"/>
          </p:cNvCxnSpPr>
          <p:nvPr/>
        </p:nvCxnSpPr>
        <p:spPr>
          <a:xfrm rot="10800000">
            <a:off x="6816405" y="1488890"/>
            <a:ext cx="611346" cy="423228"/>
          </a:xfrm>
          <a:prstGeom prst="bentConnector2">
            <a:avLst/>
          </a:prstGeom>
          <a:ln w="5715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1" idx="1"/>
            <a:endCxn id="17" idx="2"/>
          </p:cNvCxnSpPr>
          <p:nvPr/>
        </p:nvCxnSpPr>
        <p:spPr>
          <a:xfrm rot="10800000">
            <a:off x="6816406" y="1488890"/>
            <a:ext cx="611345" cy="1130794"/>
          </a:xfrm>
          <a:prstGeom prst="bentConnector2">
            <a:avLst/>
          </a:prstGeom>
          <a:ln w="5715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8" idx="1"/>
            <a:endCxn id="17" idx="2"/>
          </p:cNvCxnSpPr>
          <p:nvPr/>
        </p:nvCxnSpPr>
        <p:spPr>
          <a:xfrm rot="10800000">
            <a:off x="6816406" y="1488891"/>
            <a:ext cx="576045" cy="1851229"/>
          </a:xfrm>
          <a:prstGeom prst="bentConnector2">
            <a:avLst/>
          </a:prstGeom>
          <a:ln w="5715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46" idx="2"/>
            <a:endCxn id="55" idx="1"/>
          </p:cNvCxnSpPr>
          <p:nvPr/>
        </p:nvCxnSpPr>
        <p:spPr>
          <a:xfrm rot="16200000" flipH="1">
            <a:off x="4294130" y="3040712"/>
            <a:ext cx="2620137" cy="2424409"/>
          </a:xfrm>
          <a:prstGeom prst="bentConnector2">
            <a:avLst/>
          </a:prstGeom>
          <a:ln w="5715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46" idx="2"/>
            <a:endCxn id="56" idx="1"/>
          </p:cNvCxnSpPr>
          <p:nvPr/>
        </p:nvCxnSpPr>
        <p:spPr>
          <a:xfrm rot="16200000" flipH="1">
            <a:off x="3913794" y="3421048"/>
            <a:ext cx="3469990" cy="2513591"/>
          </a:xfrm>
          <a:prstGeom prst="bentConnector2">
            <a:avLst/>
          </a:prstGeom>
          <a:ln w="5715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2" idx="2"/>
            <a:endCxn id="107" idx="0"/>
          </p:cNvCxnSpPr>
          <p:nvPr/>
        </p:nvCxnSpPr>
        <p:spPr>
          <a:xfrm rot="5400000">
            <a:off x="-233296" y="2269655"/>
            <a:ext cx="2879592" cy="1"/>
          </a:xfrm>
          <a:prstGeom prst="bentConnector3">
            <a:avLst>
              <a:gd name="adj1" fmla="val 50000"/>
            </a:avLst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-328537" y="370945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不可变常量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的特殊性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4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253245" y="2432504"/>
            <a:ext cx="102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数据块内存地址是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059226" y="2482466"/>
            <a:ext cx="2482012" cy="3079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02789" y="2251522"/>
            <a:ext cx="1479469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栈区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2789" y="2366976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</a:t>
            </a:r>
            <a:r>
              <a:rPr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7444" y="2251522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堆区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18204" y="2405490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值</a:t>
            </a:r>
            <a:r>
              <a:rPr lang="en-US" altLang="zh-CN" dirty="0" smtClean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0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2789" y="2251522"/>
            <a:ext cx="1479469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2789" y="2366976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</a:t>
            </a:r>
            <a:r>
              <a:rPr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7444" y="2251522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2789" y="4233649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</a:t>
            </a:r>
            <a:r>
              <a:rPr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37442" y="2482466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r>
              <a:rPr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10" name="肘形连接符 9"/>
          <p:cNvCxnSpPr>
            <a:stCxn id="3" idx="3"/>
          </p:cNvCxnSpPr>
          <p:nvPr/>
        </p:nvCxnSpPr>
        <p:spPr>
          <a:xfrm>
            <a:off x="2982258" y="2597916"/>
            <a:ext cx="265518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</p:cNvCxnSpPr>
          <p:nvPr/>
        </p:nvCxnSpPr>
        <p:spPr>
          <a:xfrm>
            <a:off x="2984299" y="4445332"/>
            <a:ext cx="2518455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637442" y="4233649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r>
              <a:rPr lang="en-US" altLang="zh-CN" dirty="0" smtClean="0"/>
              <a:t>c</a:t>
            </a:r>
            <a:r>
              <a:rPr lang="zh-CN" altLang="en-US" dirty="0" smtClean="0"/>
              <a:t> 拷贝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62111" y="1157111"/>
            <a:ext cx="130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B=A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深复制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71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2789" y="2251522"/>
            <a:ext cx="1479469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2789" y="2366976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</a:t>
            </a:r>
            <a:r>
              <a:rPr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7444" y="2251522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2789" y="4233649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</a:t>
            </a:r>
            <a:r>
              <a:rPr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37442" y="2482466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r>
              <a:rPr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10" name="肘形连接符 9"/>
          <p:cNvCxnSpPr>
            <a:stCxn id="3" idx="3"/>
          </p:cNvCxnSpPr>
          <p:nvPr/>
        </p:nvCxnSpPr>
        <p:spPr>
          <a:xfrm>
            <a:off x="2982258" y="2597916"/>
            <a:ext cx="265518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9" idx="1"/>
          </p:cNvCxnSpPr>
          <p:nvPr/>
        </p:nvCxnSpPr>
        <p:spPr>
          <a:xfrm flipV="1">
            <a:off x="2984299" y="2694149"/>
            <a:ext cx="2653143" cy="17511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62111" y="1157111"/>
            <a:ext cx="130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B=A</a:t>
            </a:r>
            <a:r>
              <a:rPr kumimoji="1" lang="zh-CN" altLang="en-US" dirty="0"/>
              <a:t> </a:t>
            </a:r>
            <a:r>
              <a:rPr kumimoji="1" lang="en-US" altLang="en-US" dirty="0" smtClean="0"/>
              <a:t>浅</a:t>
            </a:r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3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229" y="2136058"/>
            <a:ext cx="1479469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栈区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5229" y="2251512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mstrOrigin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09884" y="2136058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堆区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90644" y="2290026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mstrOriginValue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469" y="2750304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aCopyMStr</a:t>
            </a:r>
            <a:endParaRPr kumimoji="1" lang="zh-CN" altLang="en-US" dirty="0"/>
          </a:p>
        </p:txBody>
      </p:sp>
      <p:cxnSp>
        <p:nvCxnSpPr>
          <p:cNvPr id="5" name="肘形连接符 4"/>
          <p:cNvCxnSpPr/>
          <p:nvPr/>
        </p:nvCxnSpPr>
        <p:spPr>
          <a:xfrm>
            <a:off x="1731666" y="3079003"/>
            <a:ext cx="255897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V="1">
            <a:off x="1731666" y="2340412"/>
            <a:ext cx="2558978" cy="14204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309884" y="2867320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mstrOriginValue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906445" y="2301924"/>
            <a:ext cx="236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0x7892a5e0</a:t>
            </a:r>
            <a:r>
              <a:rPr kumimoji="1" lang="zh-CN" altLang="en-US" dirty="0" smtClean="0"/>
              <a:t>引用计数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906832" y="2867319"/>
            <a:ext cx="238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cs-CZ" altLang="zh-CN" dirty="0" smtClean="0"/>
              <a:t>0x7893deb0</a:t>
            </a:r>
            <a:r>
              <a:rPr kumimoji="1" lang="zh-CN" altLang="en-US" dirty="0" smtClean="0"/>
              <a:t>引用计数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2949" y="3922636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strongMStr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0669" y="4421428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weakMStr</a:t>
            </a:r>
            <a:endParaRPr kumimoji="1" lang="zh-CN" altLang="en-US" dirty="0"/>
          </a:p>
        </p:txBody>
      </p:sp>
      <p:cxnSp>
        <p:nvCxnSpPr>
          <p:cNvPr id="26" name="肘形连接符 25"/>
          <p:cNvCxnSpPr>
            <a:stCxn id="24" idx="3"/>
          </p:cNvCxnSpPr>
          <p:nvPr/>
        </p:nvCxnSpPr>
        <p:spPr>
          <a:xfrm flipV="1">
            <a:off x="1632418" y="2482452"/>
            <a:ext cx="2658226" cy="1671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1731666" y="2251512"/>
            <a:ext cx="2558978" cy="238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1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229" y="2136058"/>
            <a:ext cx="1479469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栈区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5229" y="2251512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strOrigin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09884" y="2136058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堆区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90644" y="2290026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string 1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469" y="2750304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aCopyStr</a:t>
            </a:r>
            <a:endParaRPr kumimoji="1" lang="zh-CN" altLang="en-US" dirty="0"/>
          </a:p>
        </p:txBody>
      </p:sp>
      <p:cxnSp>
        <p:nvCxnSpPr>
          <p:cNvPr id="5" name="肘形连接符 4"/>
          <p:cNvCxnSpPr/>
          <p:nvPr/>
        </p:nvCxnSpPr>
        <p:spPr>
          <a:xfrm flipV="1">
            <a:off x="1731666" y="2340412"/>
            <a:ext cx="2578218" cy="7385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V="1">
            <a:off x="1731666" y="2340412"/>
            <a:ext cx="2558978" cy="14204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06445" y="2301924"/>
            <a:ext cx="237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0</a:t>
            </a:r>
            <a:r>
              <a:rPr kumimoji="1" lang="en-US" altLang="zh-CN" dirty="0" smtClean="0"/>
              <a:t>x7a2550d0</a:t>
            </a:r>
            <a:r>
              <a:rPr kumimoji="1" lang="zh-CN" altLang="en-US" dirty="0" smtClean="0"/>
              <a:t>引用计数</a:t>
            </a: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2949" y="3922636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strongStr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0669" y="4421428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weakStr</a:t>
            </a:r>
            <a:endParaRPr kumimoji="1" lang="zh-CN" altLang="en-US" dirty="0"/>
          </a:p>
        </p:txBody>
      </p:sp>
      <p:cxnSp>
        <p:nvCxnSpPr>
          <p:cNvPr id="26" name="肘形连接符 25"/>
          <p:cNvCxnSpPr>
            <a:stCxn id="24" idx="3"/>
          </p:cNvCxnSpPr>
          <p:nvPr/>
        </p:nvCxnSpPr>
        <p:spPr>
          <a:xfrm flipV="1">
            <a:off x="1632418" y="2482452"/>
            <a:ext cx="2658226" cy="1671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1731666" y="2251512"/>
            <a:ext cx="2558978" cy="238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7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229" y="2136058"/>
            <a:ext cx="1479469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5229" y="2251512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mArrOrigin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9044" y="865971"/>
            <a:ext cx="1481510" cy="5330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39804" y="2290026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mArrOrigin</a:t>
            </a:r>
            <a:r>
              <a:rPr kumimoji="1" lang="en-US" altLang="zh-CN" dirty="0" smtClean="0"/>
              <a:t>[0]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469" y="2750304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aCopyMSArr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59044" y="2867320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mArrOrigin</a:t>
            </a:r>
            <a:r>
              <a:rPr kumimoji="1" lang="en-US" altLang="zh-CN" dirty="0" smtClean="0"/>
              <a:t>[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2949" y="3922636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strongMArr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0669" y="4421428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weakMArr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809148" y="2136058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809148" y="2326939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“a”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28388" y="2904233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“b”</a:t>
            </a:r>
            <a:endParaRPr kumimoji="1" lang="zh-CN" altLang="en-US" dirty="0"/>
          </a:p>
        </p:txBody>
      </p:sp>
      <p:cxnSp>
        <p:nvCxnSpPr>
          <p:cNvPr id="14" name="肘形连接符 13"/>
          <p:cNvCxnSpPr>
            <a:stCxn id="3" idx="3"/>
            <a:endCxn id="7" idx="1"/>
          </p:cNvCxnSpPr>
          <p:nvPr/>
        </p:nvCxnSpPr>
        <p:spPr>
          <a:xfrm>
            <a:off x="1654698" y="2482452"/>
            <a:ext cx="885106" cy="192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3"/>
            <a:endCxn id="20" idx="1"/>
          </p:cNvCxnSpPr>
          <p:nvPr/>
        </p:nvCxnSpPr>
        <p:spPr>
          <a:xfrm>
            <a:off x="1654698" y="2482452"/>
            <a:ext cx="904346" cy="59655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4021314" y="2501709"/>
            <a:ext cx="1787834" cy="3691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4040554" y="3059761"/>
            <a:ext cx="1787834" cy="369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81879" y="234405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b="1" dirty="0"/>
              <a:t>0x78f816a0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561479" y="30275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b="1" dirty="0"/>
              <a:t>0x78f81710</a:t>
            </a:r>
            <a:endParaRPr kumimoji="1" lang="zh-CN" altLang="en-US" dirty="0"/>
          </a:p>
        </p:txBody>
      </p:sp>
      <p:cxnSp>
        <p:nvCxnSpPr>
          <p:cNvPr id="57" name="肘形连接符 56"/>
          <p:cNvCxnSpPr/>
          <p:nvPr/>
        </p:nvCxnSpPr>
        <p:spPr>
          <a:xfrm flipV="1">
            <a:off x="1654698" y="3231403"/>
            <a:ext cx="1056746" cy="925252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20" idx="2"/>
          </p:cNvCxnSpPr>
          <p:nvPr/>
        </p:nvCxnSpPr>
        <p:spPr>
          <a:xfrm flipV="1">
            <a:off x="1654698" y="3290685"/>
            <a:ext cx="1645101" cy="1347067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endCxn id="7" idx="2"/>
          </p:cNvCxnSpPr>
          <p:nvPr/>
        </p:nvCxnSpPr>
        <p:spPr>
          <a:xfrm rot="5400000" flipH="1" flipV="1">
            <a:off x="1418109" y="2927701"/>
            <a:ext cx="2076759" cy="16481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endCxn id="7" idx="2"/>
          </p:cNvCxnSpPr>
          <p:nvPr/>
        </p:nvCxnSpPr>
        <p:spPr>
          <a:xfrm rot="5400000" flipH="1" flipV="1">
            <a:off x="1418108" y="2927702"/>
            <a:ext cx="2076761" cy="1648141"/>
          </a:xfrm>
          <a:prstGeom prst="bent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24" idx="3"/>
            <a:endCxn id="7" idx="1"/>
          </p:cNvCxnSpPr>
          <p:nvPr/>
        </p:nvCxnSpPr>
        <p:spPr>
          <a:xfrm flipV="1">
            <a:off x="1632418" y="2501709"/>
            <a:ext cx="907386" cy="1651867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/>
          <p:nvPr/>
        </p:nvCxnSpPr>
        <p:spPr>
          <a:xfrm flipV="1">
            <a:off x="1654698" y="2538622"/>
            <a:ext cx="1056746" cy="9623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557524" y="4886414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mArrOrigin</a:t>
            </a:r>
            <a:r>
              <a:rPr kumimoji="1" lang="en-US" altLang="zh-CN" dirty="0" smtClean="0"/>
              <a:t>[0]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576764" y="5463708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mArrOrigin</a:t>
            </a:r>
            <a:r>
              <a:rPr kumimoji="1" lang="en-US" altLang="zh-CN" dirty="0" smtClean="0"/>
              <a:t>[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cxnSp>
        <p:nvCxnSpPr>
          <p:cNvPr id="98" name="肘形连接符 97"/>
          <p:cNvCxnSpPr>
            <a:endCxn id="96" idx="1"/>
          </p:cNvCxnSpPr>
          <p:nvPr/>
        </p:nvCxnSpPr>
        <p:spPr>
          <a:xfrm rot="16200000" flipH="1">
            <a:off x="1059682" y="3600254"/>
            <a:ext cx="2070579" cy="925106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9" idx="3"/>
            <a:endCxn id="97" idx="1"/>
          </p:cNvCxnSpPr>
          <p:nvPr/>
        </p:nvCxnSpPr>
        <p:spPr>
          <a:xfrm>
            <a:off x="1633938" y="2981244"/>
            <a:ext cx="942826" cy="2694147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96" idx="3"/>
          </p:cNvCxnSpPr>
          <p:nvPr/>
        </p:nvCxnSpPr>
        <p:spPr>
          <a:xfrm flipV="1">
            <a:off x="4039034" y="2691022"/>
            <a:ext cx="1922514" cy="24070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97" idx="3"/>
            <a:endCxn id="30" idx="2"/>
          </p:cNvCxnSpPr>
          <p:nvPr/>
        </p:nvCxnSpPr>
        <p:spPr>
          <a:xfrm flipV="1">
            <a:off x="4058274" y="3327598"/>
            <a:ext cx="2510869" cy="23477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7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229" y="2136058"/>
            <a:ext cx="1479469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5229" y="2251512"/>
            <a:ext cx="1479469" cy="461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39804" y="2136058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39804" y="2290026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A[0]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59044" y="2867320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A[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809148" y="2136058"/>
            <a:ext cx="1481510" cy="2848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809148" y="2326939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28388" y="2904233"/>
            <a:ext cx="1481510" cy="42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对</a:t>
            </a:r>
            <a:r>
              <a:rPr kumimoji="1" lang="zh-CN" altLang="en-US" dirty="0" smtClean="0"/>
              <a:t>象</a:t>
            </a:r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cxnSp>
        <p:nvCxnSpPr>
          <p:cNvPr id="14" name="肘形连接符 13"/>
          <p:cNvCxnSpPr>
            <a:stCxn id="3" idx="3"/>
            <a:endCxn id="7" idx="1"/>
          </p:cNvCxnSpPr>
          <p:nvPr/>
        </p:nvCxnSpPr>
        <p:spPr>
          <a:xfrm>
            <a:off x="1654698" y="2482452"/>
            <a:ext cx="885106" cy="192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3"/>
            <a:endCxn id="20" idx="1"/>
          </p:cNvCxnSpPr>
          <p:nvPr/>
        </p:nvCxnSpPr>
        <p:spPr>
          <a:xfrm>
            <a:off x="1654698" y="2482452"/>
            <a:ext cx="904346" cy="5965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4021314" y="2501709"/>
            <a:ext cx="1787834" cy="3691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4040554" y="3059761"/>
            <a:ext cx="1787834" cy="369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81879" y="2344059"/>
            <a:ext cx="131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0x7ae053c0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561479" y="3027517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b="1" dirty="0"/>
              <a:t>0x7ae13880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4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177</Words>
  <Application>Microsoft Macintosh PowerPoint</Application>
  <PresentationFormat>全屏显示(4:3)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ai966669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966669 ai</dc:creator>
  <cp:lastModifiedBy>966669 ai</cp:lastModifiedBy>
  <cp:revision>30</cp:revision>
  <dcterms:created xsi:type="dcterms:W3CDTF">2016-08-31T07:50:44Z</dcterms:created>
  <dcterms:modified xsi:type="dcterms:W3CDTF">2017-10-06T01:30:42Z</dcterms:modified>
</cp:coreProperties>
</file>