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942875"/>
            <a:ext cx="5017500" cy="20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Image </a:t>
            </a:r>
            <a:r>
              <a:rPr lang="en-GB"/>
              <a:t>Classification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With Linear SVM</a:t>
            </a:r>
            <a:endParaRPr sz="1800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Thanet Sirichanyaphong 5730251121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Nitichai Tiyaamornwong 5730303121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 </a:t>
            </a:r>
            <a:r>
              <a:rPr lang="en-GB"/>
              <a:t>: Apple or Banana ?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974400"/>
            <a:ext cx="70389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We would like to create a model which can determine which image is apple or banana.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125" y="1999750"/>
            <a:ext cx="2245649" cy="224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49" y="2542051"/>
            <a:ext cx="1161050" cy="11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 flipH="1">
            <a:off x="2287950" y="2864100"/>
            <a:ext cx="525300" cy="398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 flipH="1" rot="-2080219">
            <a:off x="5626520" y="2372523"/>
            <a:ext cx="525267" cy="39844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 flipH="1" rot="2137967">
            <a:off x="5626539" y="3378198"/>
            <a:ext cx="525242" cy="398614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5304" y="1296596"/>
            <a:ext cx="1650150" cy="16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7603" y="3240291"/>
            <a:ext cx="1904349" cy="129003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type="title"/>
          </p:nvPr>
        </p:nvSpPr>
        <p:spPr>
          <a:xfrm>
            <a:off x="7144175" y="2919775"/>
            <a:ext cx="10836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 For Classification : </a:t>
            </a:r>
            <a:r>
              <a:rPr lang="en-GB"/>
              <a:t>SVM (linear)</a:t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450" y="1197600"/>
            <a:ext cx="3694625" cy="36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>
            <p:ph idx="1" type="body"/>
          </p:nvPr>
        </p:nvSpPr>
        <p:spPr>
          <a:xfrm>
            <a:off x="5389225" y="1307850"/>
            <a:ext cx="3381000" cy="3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SVM</a:t>
            </a:r>
            <a:r>
              <a:rPr lang="en-GB"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stands for support Vector machines. It is basically used in binary classification problems. </a:t>
            </a:r>
            <a:endParaRPr sz="14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The SVM approach helps in ascertaining the decision boundary for a given data set. This decision boundary is then used to classify the untagged data.</a:t>
            </a:r>
            <a:endParaRPr sz="14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</a:rPr>
              <a:t>Methodology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297500" y="974400"/>
            <a:ext cx="70389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Collecting Image Data from google searching and</a:t>
            </a:r>
            <a:r>
              <a:rPr lang="en-GB"/>
              <a:t> do </a:t>
            </a:r>
            <a:r>
              <a:rPr lang="en-GB"/>
              <a:t>preprocess</a:t>
            </a:r>
            <a:r>
              <a:rPr lang="en-GB"/>
              <a:t>ing all images</a:t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25" y="1543699"/>
            <a:ext cx="4127581" cy="165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225" y="3315025"/>
            <a:ext cx="4311954" cy="15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>
            <p:ph idx="1" type="body"/>
          </p:nvPr>
        </p:nvSpPr>
        <p:spPr>
          <a:xfrm>
            <a:off x="5219750" y="1619975"/>
            <a:ext cx="3381000" cy="24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1.1 Loop through all images in dataset folders and call the </a:t>
            </a:r>
            <a:r>
              <a:rPr i="1" lang="en-GB" sz="1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extract_color_histogram</a:t>
            </a:r>
            <a:r>
              <a:rPr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for each image.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1.2 Preprocess each images by </a:t>
            </a: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converting it to the HSV color space, and then computes a 3D color histogram. After computing the color histogram using the </a:t>
            </a:r>
            <a:r>
              <a:rPr i="1" lang="en-GB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cv2.calcHist</a:t>
            </a: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function, the histogram is normalized and then returned to the calling function.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</a:rPr>
              <a:t>Methodology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974400"/>
            <a:ext cx="70389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2.	Split train test data for training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10100" y="3245400"/>
            <a:ext cx="7499100" cy="11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Parameter for </a:t>
            </a:r>
            <a:r>
              <a:rPr i="1"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train_test_split </a:t>
            </a:r>
            <a:r>
              <a:rPr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Test_size = 0.25 : to create 75% train data and 25% test data of dataset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Random_state = 100 : seed number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75" y="1541850"/>
            <a:ext cx="7712151" cy="1610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</a:rPr>
              <a:t>Methodology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297500" y="974400"/>
            <a:ext cx="70389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3.	</a:t>
            </a:r>
            <a:r>
              <a:rPr lang="en-GB"/>
              <a:t>Split train test data for training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10100" y="3525025"/>
            <a:ext cx="7499100" cy="11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Parameter for</a:t>
            </a:r>
            <a:r>
              <a:rPr i="1"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creating Linear SVM classifier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 = 1 : how much to penalize misclassified points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Random_state = 100 </a:t>
            </a:r>
            <a:r>
              <a:rPr lang="en-GB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: seed number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188" y="1366373"/>
            <a:ext cx="7164923" cy="19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</a:rPr>
              <a:t>Result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297500" y="974400"/>
            <a:ext cx="70389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By evaluating classifier</a:t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563" y="1643750"/>
            <a:ext cx="6700870" cy="177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280550" y="2037650"/>
            <a:ext cx="7038900" cy="13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Thank You</a:t>
            </a:r>
            <a:endParaRPr b="1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/>
              <a:t>https://github.com/aiThanet/AppleBananaClassifier</a:t>
            </a:r>
            <a:endParaRPr i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